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59" r:id="rId8"/>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7724"/>
    <a:srgbClr val="B2B2B2"/>
    <a:srgbClr val="636361"/>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A9A5C9-A278-4F5B-8A82-0A8D9BE7C0FA}" v="42" dt="2019-12-20T13:30:04.4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2" d="100"/>
          <a:sy n="112" d="100"/>
        </p:scale>
        <p:origin x="12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BE14A2F-F588-4B02-86B9-2522B9B1F0D3}"/>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docChgLst>
    <pc:chgData name="Subhajit Ghosh" userId="c585d1f3-935b-4ece-b40b-1a6550e66d72" providerId="ADAL" clId="{BAC08081-DD0F-482E-8B72-0F8AFCD3C3F8}"/>
  </pc:docChgLst>
  <pc:docChgLst>
    <pc:chgData name="Subhajit Ghosh" userId="c585d1f3-935b-4ece-b40b-1a6550e66d72" providerId="ADAL" clId="{06A9A5C9-A278-4F5B-8A82-0A8D9BE7C0FA}"/>
    <pc:docChg chg="undo custSel addSld delSld modSld">
      <pc:chgData name="Subhajit Ghosh" userId="c585d1f3-935b-4ece-b40b-1a6550e66d72" providerId="ADAL" clId="{06A9A5C9-A278-4F5B-8A82-0A8D9BE7C0FA}" dt="2019-12-20T13:29:30.590" v="102" actId="18131"/>
      <pc:docMkLst>
        <pc:docMk/>
      </pc:docMkLst>
      <pc:sldChg chg="modSp">
        <pc:chgData name="Subhajit Ghosh" userId="c585d1f3-935b-4ece-b40b-1a6550e66d72" providerId="ADAL" clId="{06A9A5C9-A278-4F5B-8A82-0A8D9BE7C0FA}" dt="2019-12-20T10:45:18.482" v="3" actId="14100"/>
        <pc:sldMkLst>
          <pc:docMk/>
          <pc:sldMk cId="2429983986" sldId="256"/>
        </pc:sldMkLst>
        <pc:spChg chg="mod">
          <ac:chgData name="Subhajit Ghosh" userId="c585d1f3-935b-4ece-b40b-1a6550e66d72" providerId="ADAL" clId="{06A9A5C9-A278-4F5B-8A82-0A8D9BE7C0FA}" dt="2019-12-20T10:45:18.482" v="3" actId="14100"/>
          <ac:spMkLst>
            <pc:docMk/>
            <pc:sldMk cId="2429983986" sldId="256"/>
            <ac:spMk id="6" creationId="{4F2F611E-2383-4DC9-962D-92928E36BA3F}"/>
          </ac:spMkLst>
        </pc:spChg>
      </pc:sldChg>
      <pc:sldChg chg="addSp delSp modSp">
        <pc:chgData name="Subhajit Ghosh" userId="c585d1f3-935b-4ece-b40b-1a6550e66d72" providerId="ADAL" clId="{06A9A5C9-A278-4F5B-8A82-0A8D9BE7C0FA}" dt="2019-12-20T10:50:21.313" v="63"/>
        <pc:sldMkLst>
          <pc:docMk/>
          <pc:sldMk cId="4142234705" sldId="257"/>
        </pc:sldMkLst>
        <pc:spChg chg="del">
          <ac:chgData name="Subhajit Ghosh" userId="c585d1f3-935b-4ece-b40b-1a6550e66d72" providerId="ADAL" clId="{06A9A5C9-A278-4F5B-8A82-0A8D9BE7C0FA}" dt="2019-12-20T10:50:21.313" v="63"/>
          <ac:spMkLst>
            <pc:docMk/>
            <pc:sldMk cId="4142234705" sldId="257"/>
            <ac:spMk id="2" creationId="{73CDC79A-6FAC-4D7D-B85E-15F848CECB4B}"/>
          </ac:spMkLst>
        </pc:spChg>
        <pc:spChg chg="del">
          <ac:chgData name="Subhajit Ghosh" userId="c585d1f3-935b-4ece-b40b-1a6550e66d72" providerId="ADAL" clId="{06A9A5C9-A278-4F5B-8A82-0A8D9BE7C0FA}" dt="2019-12-20T10:45:28.393" v="6" actId="478"/>
          <ac:spMkLst>
            <pc:docMk/>
            <pc:sldMk cId="4142234705" sldId="257"/>
            <ac:spMk id="3" creationId="{EE5F9CC5-5919-4A5B-B9E8-F922D9826927}"/>
          </ac:spMkLst>
        </pc:spChg>
        <pc:spChg chg="mod">
          <ac:chgData name="Subhajit Ghosh" userId="c585d1f3-935b-4ece-b40b-1a6550e66d72" providerId="ADAL" clId="{06A9A5C9-A278-4F5B-8A82-0A8D9BE7C0FA}" dt="2019-12-20T10:45:25.333" v="5" actId="20577"/>
          <ac:spMkLst>
            <pc:docMk/>
            <pc:sldMk cId="4142234705" sldId="257"/>
            <ac:spMk id="4" creationId="{3824FEB1-C6F4-4284-9EE9-2817F24A4DC0}"/>
          </ac:spMkLst>
        </pc:spChg>
        <pc:spChg chg="mod">
          <ac:chgData name="Subhajit Ghosh" userId="c585d1f3-935b-4ece-b40b-1a6550e66d72" providerId="ADAL" clId="{06A9A5C9-A278-4F5B-8A82-0A8D9BE7C0FA}" dt="2019-12-20T10:47:57.449" v="46" actId="2711"/>
          <ac:spMkLst>
            <pc:docMk/>
            <pc:sldMk cId="4142234705" sldId="257"/>
            <ac:spMk id="5" creationId="{C4B6616B-D638-467B-86EF-41EF776CAD4F}"/>
          </ac:spMkLst>
        </pc:spChg>
        <pc:picChg chg="add">
          <ac:chgData name="Subhajit Ghosh" userId="c585d1f3-935b-4ece-b40b-1a6550e66d72" providerId="ADAL" clId="{06A9A5C9-A278-4F5B-8A82-0A8D9BE7C0FA}" dt="2019-12-20T10:50:21.313" v="63"/>
          <ac:picMkLst>
            <pc:docMk/>
            <pc:sldMk cId="4142234705" sldId="257"/>
            <ac:picMk id="1026" creationId="{6732BADF-07EE-4953-8E45-40295F938FBD}"/>
          </ac:picMkLst>
        </pc:picChg>
      </pc:sldChg>
      <pc:sldChg chg="addSp delSp modSp">
        <pc:chgData name="Subhajit Ghosh" userId="c585d1f3-935b-4ece-b40b-1a6550e66d72" providerId="ADAL" clId="{06A9A5C9-A278-4F5B-8A82-0A8D9BE7C0FA}" dt="2019-12-20T11:26:21.489" v="85"/>
        <pc:sldMkLst>
          <pc:docMk/>
          <pc:sldMk cId="2815277108" sldId="258"/>
        </pc:sldMkLst>
        <pc:spChg chg="mod">
          <ac:chgData name="Subhajit Ghosh" userId="c585d1f3-935b-4ece-b40b-1a6550e66d72" providerId="ADAL" clId="{06A9A5C9-A278-4F5B-8A82-0A8D9BE7C0FA}" dt="2019-12-20T11:19:25.565" v="77" actId="1076"/>
          <ac:spMkLst>
            <pc:docMk/>
            <pc:sldMk cId="2815277108" sldId="258"/>
            <ac:spMk id="6" creationId="{C656395D-0968-4CC4-83FA-27592B0EA08A}"/>
          </ac:spMkLst>
        </pc:spChg>
        <pc:spChg chg="del">
          <ac:chgData name="Subhajit Ghosh" userId="c585d1f3-935b-4ece-b40b-1a6550e66d72" providerId="ADAL" clId="{06A9A5C9-A278-4F5B-8A82-0A8D9BE7C0FA}" dt="2019-12-20T10:45:37.082" v="10" actId="478"/>
          <ac:spMkLst>
            <pc:docMk/>
            <pc:sldMk cId="2815277108" sldId="258"/>
            <ac:spMk id="7" creationId="{B46939E6-5567-4C86-97BB-FAE44A9B3871}"/>
          </ac:spMkLst>
        </pc:spChg>
        <pc:spChg chg="del">
          <ac:chgData name="Subhajit Ghosh" userId="c585d1f3-935b-4ece-b40b-1a6550e66d72" providerId="ADAL" clId="{06A9A5C9-A278-4F5B-8A82-0A8D9BE7C0FA}" dt="2019-12-20T11:14:19.479" v="64"/>
          <ac:spMkLst>
            <pc:docMk/>
            <pc:sldMk cId="2815277108" sldId="258"/>
            <ac:spMk id="8" creationId="{BFEE5A4F-093A-4F1A-8CC4-D4ACBD2F1C2E}"/>
          </ac:spMkLst>
        </pc:spChg>
        <pc:spChg chg="mod">
          <ac:chgData name="Subhajit Ghosh" userId="c585d1f3-935b-4ece-b40b-1a6550e66d72" providerId="ADAL" clId="{06A9A5C9-A278-4F5B-8A82-0A8D9BE7C0FA}" dt="2019-12-20T11:16:05.116" v="68" actId="207"/>
          <ac:spMkLst>
            <pc:docMk/>
            <pc:sldMk cId="2815277108" sldId="258"/>
            <ac:spMk id="9" creationId="{4393C9E7-9550-4849-8115-E9C4978354A8}"/>
          </ac:spMkLst>
        </pc:spChg>
        <pc:spChg chg="add del mod">
          <ac:chgData name="Subhajit Ghosh" userId="c585d1f3-935b-4ece-b40b-1a6550e66d72" providerId="ADAL" clId="{06A9A5C9-A278-4F5B-8A82-0A8D9BE7C0FA}" dt="2019-12-20T11:26:21.489" v="85"/>
          <ac:spMkLst>
            <pc:docMk/>
            <pc:sldMk cId="2815277108" sldId="258"/>
            <ac:spMk id="13" creationId="{BD632082-0DC3-4357-B894-48600410CFDA}"/>
          </ac:spMkLst>
        </pc:spChg>
        <pc:picChg chg="add del mod">
          <ac:chgData name="Subhajit Ghosh" userId="c585d1f3-935b-4ece-b40b-1a6550e66d72" providerId="ADAL" clId="{06A9A5C9-A278-4F5B-8A82-0A8D9BE7C0FA}" dt="2019-12-20T11:26:16.345" v="83" actId="478"/>
          <ac:picMkLst>
            <pc:docMk/>
            <pc:sldMk cId="2815277108" sldId="258"/>
            <ac:picMk id="3" creationId="{86AE113B-D7FF-40ED-890E-496BED45FACF}"/>
          </ac:picMkLst>
        </pc:picChg>
        <pc:picChg chg="add del mod">
          <ac:chgData name="Subhajit Ghosh" userId="c585d1f3-935b-4ece-b40b-1a6550e66d72" providerId="ADAL" clId="{06A9A5C9-A278-4F5B-8A82-0A8D9BE7C0FA}" dt="2019-12-20T11:26:12.630" v="80" actId="478"/>
          <ac:picMkLst>
            <pc:docMk/>
            <pc:sldMk cId="2815277108" sldId="258"/>
            <ac:picMk id="5" creationId="{9AB9CE0F-3913-49BF-9F37-2CA06EDE0E9D}"/>
          </ac:picMkLst>
        </pc:picChg>
        <pc:picChg chg="add del mod">
          <ac:chgData name="Subhajit Ghosh" userId="c585d1f3-935b-4ece-b40b-1a6550e66d72" providerId="ADAL" clId="{06A9A5C9-A278-4F5B-8A82-0A8D9BE7C0FA}" dt="2019-12-20T11:26:15.119" v="82" actId="478"/>
          <ac:picMkLst>
            <pc:docMk/>
            <pc:sldMk cId="2815277108" sldId="258"/>
            <ac:picMk id="11" creationId="{CE7B2FEF-5E2E-4D37-8901-60662F79150B}"/>
          </ac:picMkLst>
        </pc:picChg>
        <pc:picChg chg="add mod">
          <ac:chgData name="Subhajit Ghosh" userId="c585d1f3-935b-4ece-b40b-1a6550e66d72" providerId="ADAL" clId="{06A9A5C9-A278-4F5B-8A82-0A8D9BE7C0FA}" dt="2019-12-20T11:26:21.489" v="85"/>
          <ac:picMkLst>
            <pc:docMk/>
            <pc:sldMk cId="2815277108" sldId="258"/>
            <ac:picMk id="15" creationId="{6A9ED7A7-A936-4E47-820E-C5E1B4FCB5DF}"/>
          </ac:picMkLst>
        </pc:picChg>
      </pc:sldChg>
      <pc:sldChg chg="addSp delSp modSp add">
        <pc:chgData name="Subhajit Ghosh" userId="c585d1f3-935b-4ece-b40b-1a6550e66d72" providerId="ADAL" clId="{06A9A5C9-A278-4F5B-8A82-0A8D9BE7C0FA}" dt="2019-12-20T11:45:06.892" v="92" actId="27614"/>
        <pc:sldMkLst>
          <pc:docMk/>
          <pc:sldMk cId="1759767798" sldId="260"/>
        </pc:sldMkLst>
        <pc:spChg chg="del">
          <ac:chgData name="Subhajit Ghosh" userId="c585d1f3-935b-4ece-b40b-1a6550e66d72" providerId="ADAL" clId="{06A9A5C9-A278-4F5B-8A82-0A8D9BE7C0FA}" dt="2019-12-20T10:46:06.646" v="18"/>
          <ac:spMkLst>
            <pc:docMk/>
            <pc:sldMk cId="1759767798" sldId="260"/>
            <ac:spMk id="2" creationId="{12506764-8B48-4319-9531-E8DAFF2B82AE}"/>
          </ac:spMkLst>
        </pc:spChg>
        <pc:spChg chg="del">
          <ac:chgData name="Subhajit Ghosh" userId="c585d1f3-935b-4ece-b40b-1a6550e66d72" providerId="ADAL" clId="{06A9A5C9-A278-4F5B-8A82-0A8D9BE7C0FA}" dt="2019-12-20T10:46:06.646" v="18"/>
          <ac:spMkLst>
            <pc:docMk/>
            <pc:sldMk cId="1759767798" sldId="260"/>
            <ac:spMk id="3" creationId="{3A8C3F7C-F918-44DC-957C-65BBBFEAA76E}"/>
          </ac:spMkLst>
        </pc:spChg>
        <pc:spChg chg="del">
          <ac:chgData name="Subhajit Ghosh" userId="c585d1f3-935b-4ece-b40b-1a6550e66d72" providerId="ADAL" clId="{06A9A5C9-A278-4F5B-8A82-0A8D9BE7C0FA}" dt="2019-12-20T10:46:06.646" v="18"/>
          <ac:spMkLst>
            <pc:docMk/>
            <pc:sldMk cId="1759767798" sldId="260"/>
            <ac:spMk id="4" creationId="{4CA4113F-36A8-481D-9118-A6BAEE9CC352}"/>
          </ac:spMkLst>
        </pc:spChg>
        <pc:spChg chg="del">
          <ac:chgData name="Subhajit Ghosh" userId="c585d1f3-935b-4ece-b40b-1a6550e66d72" providerId="ADAL" clId="{06A9A5C9-A278-4F5B-8A82-0A8D9BE7C0FA}" dt="2019-12-20T10:46:06.646" v="18"/>
          <ac:spMkLst>
            <pc:docMk/>
            <pc:sldMk cId="1759767798" sldId="260"/>
            <ac:spMk id="5" creationId="{E0FCA7CD-BD0C-4B52-9C78-FA5576E76CBB}"/>
          </ac:spMkLst>
        </pc:spChg>
        <pc:spChg chg="add mod">
          <ac:chgData name="Subhajit Ghosh" userId="c585d1f3-935b-4ece-b40b-1a6550e66d72" providerId="ADAL" clId="{06A9A5C9-A278-4F5B-8A82-0A8D9BE7C0FA}" dt="2019-12-20T10:46:18.048" v="20" actId="20577"/>
          <ac:spMkLst>
            <pc:docMk/>
            <pc:sldMk cId="1759767798" sldId="260"/>
            <ac:spMk id="6" creationId="{772D57AC-B9D0-46A7-A7CF-0E5E27D602B5}"/>
          </ac:spMkLst>
        </pc:spChg>
        <pc:spChg chg="add del mod">
          <ac:chgData name="Subhajit Ghosh" userId="c585d1f3-935b-4ece-b40b-1a6550e66d72" providerId="ADAL" clId="{06A9A5C9-A278-4F5B-8A82-0A8D9BE7C0FA}" dt="2019-12-20T10:46:19.822" v="21" actId="478"/>
          <ac:spMkLst>
            <pc:docMk/>
            <pc:sldMk cId="1759767798" sldId="260"/>
            <ac:spMk id="7" creationId="{67DBD49B-3B1C-49F4-948C-ABC8B65699C0}"/>
          </ac:spMkLst>
        </pc:spChg>
        <pc:spChg chg="add del mod">
          <ac:chgData name="Subhajit Ghosh" userId="c585d1f3-935b-4ece-b40b-1a6550e66d72" providerId="ADAL" clId="{06A9A5C9-A278-4F5B-8A82-0A8D9BE7C0FA}" dt="2019-12-20T11:34:01.614" v="86"/>
          <ac:spMkLst>
            <pc:docMk/>
            <pc:sldMk cId="1759767798" sldId="260"/>
            <ac:spMk id="8" creationId="{F25D8335-251F-4B1B-BED3-73F093C47E33}"/>
          </ac:spMkLst>
        </pc:spChg>
        <pc:spChg chg="add mod">
          <ac:chgData name="Subhajit Ghosh" userId="c585d1f3-935b-4ece-b40b-1a6550e66d72" providerId="ADAL" clId="{06A9A5C9-A278-4F5B-8A82-0A8D9BE7C0FA}" dt="2019-12-20T11:16:10.366" v="69" actId="207"/>
          <ac:spMkLst>
            <pc:docMk/>
            <pc:sldMk cId="1759767798" sldId="260"/>
            <ac:spMk id="9" creationId="{2D4C7F78-3B40-44DF-A115-E12889607F60}"/>
          </ac:spMkLst>
        </pc:spChg>
        <pc:spChg chg="add del mod">
          <ac:chgData name="Subhajit Ghosh" userId="c585d1f3-935b-4ece-b40b-1a6550e66d72" providerId="ADAL" clId="{06A9A5C9-A278-4F5B-8A82-0A8D9BE7C0FA}" dt="2019-12-20T11:45:04.407" v="91"/>
          <ac:spMkLst>
            <pc:docMk/>
            <pc:sldMk cId="1759767798" sldId="260"/>
            <ac:spMk id="13" creationId="{B73F7995-9774-4A01-BEEE-34AD147ABBC2}"/>
          </ac:spMkLst>
        </pc:spChg>
        <pc:picChg chg="add del mod">
          <ac:chgData name="Subhajit Ghosh" userId="c585d1f3-935b-4ece-b40b-1a6550e66d72" providerId="ADAL" clId="{06A9A5C9-A278-4F5B-8A82-0A8D9BE7C0FA}" dt="2019-12-20T11:42:07.197" v="90" actId="478"/>
          <ac:picMkLst>
            <pc:docMk/>
            <pc:sldMk cId="1759767798" sldId="260"/>
            <ac:picMk id="11" creationId="{C90DD505-7D27-4097-A39E-D54199E436EB}"/>
          </ac:picMkLst>
        </pc:picChg>
        <pc:picChg chg="add mod">
          <ac:chgData name="Subhajit Ghosh" userId="c585d1f3-935b-4ece-b40b-1a6550e66d72" providerId="ADAL" clId="{06A9A5C9-A278-4F5B-8A82-0A8D9BE7C0FA}" dt="2019-12-20T11:45:06.892" v="92" actId="27614"/>
          <ac:picMkLst>
            <pc:docMk/>
            <pc:sldMk cId="1759767798" sldId="260"/>
            <ac:picMk id="16" creationId="{87FC14CA-CFD3-49A2-AC01-4AEDAEEA16DD}"/>
          </ac:picMkLst>
        </pc:picChg>
      </pc:sldChg>
      <pc:sldChg chg="addSp delSp modSp add">
        <pc:chgData name="Subhajit Ghosh" userId="c585d1f3-935b-4ece-b40b-1a6550e66d72" providerId="ADAL" clId="{06A9A5C9-A278-4F5B-8A82-0A8D9BE7C0FA}" dt="2019-12-20T11:42:00.162" v="89"/>
        <pc:sldMkLst>
          <pc:docMk/>
          <pc:sldMk cId="4105807729" sldId="261"/>
        </pc:sldMkLst>
        <pc:spChg chg="del mod">
          <ac:chgData name="Subhajit Ghosh" userId="c585d1f3-935b-4ece-b40b-1a6550e66d72" providerId="ADAL" clId="{06A9A5C9-A278-4F5B-8A82-0A8D9BE7C0FA}" dt="2019-12-20T11:42:00.162" v="89"/>
          <ac:spMkLst>
            <pc:docMk/>
            <pc:sldMk cId="4105807729" sldId="261"/>
            <ac:spMk id="2" creationId="{049B8030-AABD-4C02-BB3D-44C6688A0E73}"/>
          </ac:spMkLst>
        </pc:spChg>
        <pc:spChg chg="del">
          <ac:chgData name="Subhajit Ghosh" userId="c585d1f3-935b-4ece-b40b-1a6550e66d72" providerId="ADAL" clId="{06A9A5C9-A278-4F5B-8A82-0A8D9BE7C0FA}" dt="2019-12-20T10:46:27.498" v="25" actId="478"/>
          <ac:spMkLst>
            <pc:docMk/>
            <pc:sldMk cId="4105807729" sldId="261"/>
            <ac:spMk id="3" creationId="{8A91309F-EA0C-4327-AF4E-84E871967F9C}"/>
          </ac:spMkLst>
        </pc:spChg>
        <pc:spChg chg="mod">
          <ac:chgData name="Subhajit Ghosh" userId="c585d1f3-935b-4ece-b40b-1a6550e66d72" providerId="ADAL" clId="{06A9A5C9-A278-4F5B-8A82-0A8D9BE7C0FA}" dt="2019-12-20T10:46:25.485" v="24" actId="20577"/>
          <ac:spMkLst>
            <pc:docMk/>
            <pc:sldMk cId="4105807729" sldId="261"/>
            <ac:spMk id="4" creationId="{B55075D2-6EDE-4D53-A19E-625789E38701}"/>
          </ac:spMkLst>
        </pc:spChg>
        <pc:spChg chg="mod">
          <ac:chgData name="Subhajit Ghosh" userId="c585d1f3-935b-4ece-b40b-1a6550e66d72" providerId="ADAL" clId="{06A9A5C9-A278-4F5B-8A82-0A8D9BE7C0FA}" dt="2019-12-20T11:16:30.907" v="74" actId="207"/>
          <ac:spMkLst>
            <pc:docMk/>
            <pc:sldMk cId="4105807729" sldId="261"/>
            <ac:spMk id="5" creationId="{A5D4B77E-4F80-4BFD-8EF8-953FFD896C81}"/>
          </ac:spMkLst>
        </pc:spChg>
        <pc:picChg chg="add mod">
          <ac:chgData name="Subhajit Ghosh" userId="c585d1f3-935b-4ece-b40b-1a6550e66d72" providerId="ADAL" clId="{06A9A5C9-A278-4F5B-8A82-0A8D9BE7C0FA}" dt="2019-12-20T11:42:00.162" v="89"/>
          <ac:picMkLst>
            <pc:docMk/>
            <pc:sldMk cId="4105807729" sldId="261"/>
            <ac:picMk id="7" creationId="{BD5B14A2-BB17-4186-96D5-F18805716F1D}"/>
          </ac:picMkLst>
        </pc:picChg>
      </pc:sldChg>
      <pc:sldChg chg="addSp delSp modSp add">
        <pc:chgData name="Subhajit Ghosh" userId="c585d1f3-935b-4ece-b40b-1a6550e66d72" providerId="ADAL" clId="{06A9A5C9-A278-4F5B-8A82-0A8D9BE7C0FA}" dt="2019-12-20T13:29:30.590" v="102" actId="18131"/>
        <pc:sldMkLst>
          <pc:docMk/>
          <pc:sldMk cId="1889723653" sldId="262"/>
        </pc:sldMkLst>
        <pc:spChg chg="del">
          <ac:chgData name="Subhajit Ghosh" userId="c585d1f3-935b-4ece-b40b-1a6550e66d72" providerId="ADAL" clId="{06A9A5C9-A278-4F5B-8A82-0A8D9BE7C0FA}" dt="2019-12-20T10:46:06.646" v="18"/>
          <ac:spMkLst>
            <pc:docMk/>
            <pc:sldMk cId="1889723653" sldId="262"/>
            <ac:spMk id="2" creationId="{F1B5A1AE-DB90-4A0C-8C26-40AB4AF42A68}"/>
          </ac:spMkLst>
        </pc:spChg>
        <pc:spChg chg="del">
          <ac:chgData name="Subhajit Ghosh" userId="c585d1f3-935b-4ece-b40b-1a6550e66d72" providerId="ADAL" clId="{06A9A5C9-A278-4F5B-8A82-0A8D9BE7C0FA}" dt="2019-12-20T10:46:06.646" v="18"/>
          <ac:spMkLst>
            <pc:docMk/>
            <pc:sldMk cId="1889723653" sldId="262"/>
            <ac:spMk id="3" creationId="{B693E9F0-9D30-484E-A5A5-69D9B1666AD0}"/>
          </ac:spMkLst>
        </pc:spChg>
        <pc:spChg chg="del">
          <ac:chgData name="Subhajit Ghosh" userId="c585d1f3-935b-4ece-b40b-1a6550e66d72" providerId="ADAL" clId="{06A9A5C9-A278-4F5B-8A82-0A8D9BE7C0FA}" dt="2019-12-20T10:46:06.646" v="18"/>
          <ac:spMkLst>
            <pc:docMk/>
            <pc:sldMk cId="1889723653" sldId="262"/>
            <ac:spMk id="4" creationId="{9CAE346A-F326-4A99-9934-8FA9A856F27E}"/>
          </ac:spMkLst>
        </pc:spChg>
        <pc:spChg chg="del">
          <ac:chgData name="Subhajit Ghosh" userId="c585d1f3-935b-4ece-b40b-1a6550e66d72" providerId="ADAL" clId="{06A9A5C9-A278-4F5B-8A82-0A8D9BE7C0FA}" dt="2019-12-20T10:46:06.646" v="18"/>
          <ac:spMkLst>
            <pc:docMk/>
            <pc:sldMk cId="1889723653" sldId="262"/>
            <ac:spMk id="5" creationId="{F0EAD690-5347-4D43-BD6D-90407953A5A0}"/>
          </ac:spMkLst>
        </pc:spChg>
        <pc:spChg chg="add mod">
          <ac:chgData name="Subhajit Ghosh" userId="c585d1f3-935b-4ece-b40b-1a6550e66d72" providerId="ADAL" clId="{06A9A5C9-A278-4F5B-8A82-0A8D9BE7C0FA}" dt="2019-12-20T10:46:38.382" v="30" actId="20577"/>
          <ac:spMkLst>
            <pc:docMk/>
            <pc:sldMk cId="1889723653" sldId="262"/>
            <ac:spMk id="6" creationId="{E9734F9B-A424-4B30-9397-F176CE846AE7}"/>
          </ac:spMkLst>
        </pc:spChg>
        <pc:spChg chg="add del mod">
          <ac:chgData name="Subhajit Ghosh" userId="c585d1f3-935b-4ece-b40b-1a6550e66d72" providerId="ADAL" clId="{06A9A5C9-A278-4F5B-8A82-0A8D9BE7C0FA}" dt="2019-12-20T10:46:34.127" v="27" actId="478"/>
          <ac:spMkLst>
            <pc:docMk/>
            <pc:sldMk cId="1889723653" sldId="262"/>
            <ac:spMk id="7" creationId="{AD0BEBC0-000E-451B-8E1F-077A86387F6C}"/>
          </ac:spMkLst>
        </pc:spChg>
        <pc:spChg chg="add del mod">
          <ac:chgData name="Subhajit Ghosh" userId="c585d1f3-935b-4ece-b40b-1a6550e66d72" providerId="ADAL" clId="{06A9A5C9-A278-4F5B-8A82-0A8D9BE7C0FA}" dt="2019-12-20T13:29:18.089" v="93"/>
          <ac:spMkLst>
            <pc:docMk/>
            <pc:sldMk cId="1889723653" sldId="262"/>
            <ac:spMk id="8" creationId="{C829F23D-D9B1-41A8-A2BC-9139A39D5F82}"/>
          </ac:spMkLst>
        </pc:spChg>
        <pc:spChg chg="add mod">
          <ac:chgData name="Subhajit Ghosh" userId="c585d1f3-935b-4ece-b40b-1a6550e66d72" providerId="ADAL" clId="{06A9A5C9-A278-4F5B-8A82-0A8D9BE7C0FA}" dt="2019-12-20T10:49:26.876" v="61" actId="2711"/>
          <ac:spMkLst>
            <pc:docMk/>
            <pc:sldMk cId="1889723653" sldId="262"/>
            <ac:spMk id="9" creationId="{4F4F909B-4C18-414D-8382-52E4FBEDAFB6}"/>
          </ac:spMkLst>
        </pc:spChg>
        <pc:picChg chg="add mod modCrop">
          <ac:chgData name="Subhajit Ghosh" userId="c585d1f3-935b-4ece-b40b-1a6550e66d72" providerId="ADAL" clId="{06A9A5C9-A278-4F5B-8A82-0A8D9BE7C0FA}" dt="2019-12-20T13:29:30.590" v="102" actId="18131"/>
          <ac:picMkLst>
            <pc:docMk/>
            <pc:sldMk cId="1889723653" sldId="262"/>
            <ac:picMk id="3" creationId="{1CDA81B1-50F3-4938-B853-63AE715674CE}"/>
          </ac:picMkLst>
        </pc:picChg>
      </pc:sldChg>
      <pc:sldChg chg="delSp modSp add del">
        <pc:chgData name="Subhajit Ghosh" userId="c585d1f3-935b-4ece-b40b-1a6550e66d72" providerId="ADAL" clId="{06A9A5C9-A278-4F5B-8A82-0A8D9BE7C0FA}" dt="2019-12-20T10:49:33.589" v="62" actId="2696"/>
        <pc:sldMkLst>
          <pc:docMk/>
          <pc:sldMk cId="3011975371" sldId="263"/>
        </pc:sldMkLst>
        <pc:spChg chg="del">
          <ac:chgData name="Subhajit Ghosh" userId="c585d1f3-935b-4ece-b40b-1a6550e66d72" providerId="ADAL" clId="{06A9A5C9-A278-4F5B-8A82-0A8D9BE7C0FA}" dt="2019-12-20T10:46:52.366" v="33" actId="478"/>
          <ac:spMkLst>
            <pc:docMk/>
            <pc:sldMk cId="3011975371" sldId="263"/>
            <ac:spMk id="3" creationId="{59A6E014-215E-420B-B89D-26F96DCD39B4}"/>
          </ac:spMkLst>
        </pc:spChg>
        <pc:spChg chg="mod">
          <ac:chgData name="Subhajit Ghosh" userId="c585d1f3-935b-4ece-b40b-1a6550e66d72" providerId="ADAL" clId="{06A9A5C9-A278-4F5B-8A82-0A8D9BE7C0FA}" dt="2019-12-20T10:46:50.080" v="32" actId="20577"/>
          <ac:spMkLst>
            <pc:docMk/>
            <pc:sldMk cId="3011975371" sldId="263"/>
            <ac:spMk id="4" creationId="{40B55A98-4A9F-449F-852A-A87C0F3773F7}"/>
          </ac:spMkLst>
        </pc:spChg>
        <pc:spChg chg="mod">
          <ac:chgData name="Subhajit Ghosh" userId="c585d1f3-935b-4ece-b40b-1a6550e66d72" providerId="ADAL" clId="{06A9A5C9-A278-4F5B-8A82-0A8D9BE7C0FA}" dt="2019-12-20T10:46:54.675" v="34" actId="14100"/>
          <ac:spMkLst>
            <pc:docMk/>
            <pc:sldMk cId="3011975371" sldId="263"/>
            <ac:spMk id="5" creationId="{989AA0AF-C497-43BF-AAE6-C51BE601D81E}"/>
          </ac:spMkLst>
        </pc:spChg>
      </pc:sldChg>
      <pc:sldChg chg="addSp delSp modSp add del">
        <pc:chgData name="Subhajit Ghosh" userId="c585d1f3-935b-4ece-b40b-1a6550e66d72" providerId="ADAL" clId="{06A9A5C9-A278-4F5B-8A82-0A8D9BE7C0FA}" dt="2019-12-20T10:49:33.589" v="62" actId="2696"/>
        <pc:sldMkLst>
          <pc:docMk/>
          <pc:sldMk cId="927129372" sldId="264"/>
        </pc:sldMkLst>
        <pc:spChg chg="del">
          <ac:chgData name="Subhajit Ghosh" userId="c585d1f3-935b-4ece-b40b-1a6550e66d72" providerId="ADAL" clId="{06A9A5C9-A278-4F5B-8A82-0A8D9BE7C0FA}" dt="2019-12-20T10:46:06.646" v="18"/>
          <ac:spMkLst>
            <pc:docMk/>
            <pc:sldMk cId="927129372" sldId="264"/>
            <ac:spMk id="2" creationId="{28416CC5-D5A8-4C34-A294-F7391503EC35}"/>
          </ac:spMkLst>
        </pc:spChg>
        <pc:spChg chg="del">
          <ac:chgData name="Subhajit Ghosh" userId="c585d1f3-935b-4ece-b40b-1a6550e66d72" providerId="ADAL" clId="{06A9A5C9-A278-4F5B-8A82-0A8D9BE7C0FA}" dt="2019-12-20T10:46:06.646" v="18"/>
          <ac:spMkLst>
            <pc:docMk/>
            <pc:sldMk cId="927129372" sldId="264"/>
            <ac:spMk id="3" creationId="{550448B7-198D-48F9-8F62-0C1B8EF93319}"/>
          </ac:spMkLst>
        </pc:spChg>
        <pc:spChg chg="del">
          <ac:chgData name="Subhajit Ghosh" userId="c585d1f3-935b-4ece-b40b-1a6550e66d72" providerId="ADAL" clId="{06A9A5C9-A278-4F5B-8A82-0A8D9BE7C0FA}" dt="2019-12-20T10:46:06.646" v="18"/>
          <ac:spMkLst>
            <pc:docMk/>
            <pc:sldMk cId="927129372" sldId="264"/>
            <ac:spMk id="4" creationId="{99E20E1D-B73A-469D-B556-DA0987D59BB2}"/>
          </ac:spMkLst>
        </pc:spChg>
        <pc:spChg chg="del">
          <ac:chgData name="Subhajit Ghosh" userId="c585d1f3-935b-4ece-b40b-1a6550e66d72" providerId="ADAL" clId="{06A9A5C9-A278-4F5B-8A82-0A8D9BE7C0FA}" dt="2019-12-20T10:46:06.646" v="18"/>
          <ac:spMkLst>
            <pc:docMk/>
            <pc:sldMk cId="927129372" sldId="264"/>
            <ac:spMk id="5" creationId="{736DB510-AF56-4269-B44D-80FF9E207A81}"/>
          </ac:spMkLst>
        </pc:spChg>
        <pc:spChg chg="add mod">
          <ac:chgData name="Subhajit Ghosh" userId="c585d1f3-935b-4ece-b40b-1a6550e66d72" providerId="ADAL" clId="{06A9A5C9-A278-4F5B-8A82-0A8D9BE7C0FA}" dt="2019-12-20T10:47:04.143" v="38" actId="20577"/>
          <ac:spMkLst>
            <pc:docMk/>
            <pc:sldMk cId="927129372" sldId="264"/>
            <ac:spMk id="6" creationId="{07B73BED-8C19-41E6-B59F-897C10608E89}"/>
          </ac:spMkLst>
        </pc:spChg>
        <pc:spChg chg="add del mod">
          <ac:chgData name="Subhajit Ghosh" userId="c585d1f3-935b-4ece-b40b-1a6550e66d72" providerId="ADAL" clId="{06A9A5C9-A278-4F5B-8A82-0A8D9BE7C0FA}" dt="2019-12-20T10:46:58.234" v="35" actId="478"/>
          <ac:spMkLst>
            <pc:docMk/>
            <pc:sldMk cId="927129372" sldId="264"/>
            <ac:spMk id="7" creationId="{DF5B59DA-E8CD-44B0-9611-361FDAA04233}"/>
          </ac:spMkLst>
        </pc:spChg>
        <pc:spChg chg="add mod">
          <ac:chgData name="Subhajit Ghosh" userId="c585d1f3-935b-4ece-b40b-1a6550e66d72" providerId="ADAL" clId="{06A9A5C9-A278-4F5B-8A82-0A8D9BE7C0FA}" dt="2019-12-20T10:46:06.646" v="18"/>
          <ac:spMkLst>
            <pc:docMk/>
            <pc:sldMk cId="927129372" sldId="264"/>
            <ac:spMk id="8" creationId="{C8EC7478-6C57-4FD4-A2E5-25288E1A35FA}"/>
          </ac:spMkLst>
        </pc:spChg>
        <pc:spChg chg="add mod">
          <ac:chgData name="Subhajit Ghosh" userId="c585d1f3-935b-4ece-b40b-1a6550e66d72" providerId="ADAL" clId="{06A9A5C9-A278-4F5B-8A82-0A8D9BE7C0FA}" dt="2019-12-20T10:47:01.611" v="36" actId="14100"/>
          <ac:spMkLst>
            <pc:docMk/>
            <pc:sldMk cId="927129372" sldId="264"/>
            <ac:spMk id="9" creationId="{81D915A6-41B4-4C25-A7C0-EDBA82FA971E}"/>
          </ac:spMkLst>
        </pc:spChg>
      </pc:sldChg>
      <pc:sldChg chg="delSp modSp add del">
        <pc:chgData name="Subhajit Ghosh" userId="c585d1f3-935b-4ece-b40b-1a6550e66d72" providerId="ADAL" clId="{06A9A5C9-A278-4F5B-8A82-0A8D9BE7C0FA}" dt="2019-12-20T10:49:33.589" v="62" actId="2696"/>
        <pc:sldMkLst>
          <pc:docMk/>
          <pc:sldMk cId="1834813741" sldId="265"/>
        </pc:sldMkLst>
        <pc:spChg chg="del">
          <ac:chgData name="Subhajit Ghosh" userId="c585d1f3-935b-4ece-b40b-1a6550e66d72" providerId="ADAL" clId="{06A9A5C9-A278-4F5B-8A82-0A8D9BE7C0FA}" dt="2019-12-20T10:47:10.701" v="41" actId="478"/>
          <ac:spMkLst>
            <pc:docMk/>
            <pc:sldMk cId="1834813741" sldId="265"/>
            <ac:spMk id="3" creationId="{CFE99BB1-EADD-4E0E-9953-020543C8D154}"/>
          </ac:spMkLst>
        </pc:spChg>
        <pc:spChg chg="mod">
          <ac:chgData name="Subhajit Ghosh" userId="c585d1f3-935b-4ece-b40b-1a6550e66d72" providerId="ADAL" clId="{06A9A5C9-A278-4F5B-8A82-0A8D9BE7C0FA}" dt="2019-12-20T10:47:08.393" v="40" actId="20577"/>
          <ac:spMkLst>
            <pc:docMk/>
            <pc:sldMk cId="1834813741" sldId="265"/>
            <ac:spMk id="4" creationId="{619CB5B4-6255-4363-A0E4-C319B1C208CE}"/>
          </ac:spMkLst>
        </pc:spChg>
        <pc:spChg chg="mod">
          <ac:chgData name="Subhajit Ghosh" userId="c585d1f3-935b-4ece-b40b-1a6550e66d72" providerId="ADAL" clId="{06A9A5C9-A278-4F5B-8A82-0A8D9BE7C0FA}" dt="2019-12-20T10:47:13.931" v="42" actId="14100"/>
          <ac:spMkLst>
            <pc:docMk/>
            <pc:sldMk cId="1834813741" sldId="265"/>
            <ac:spMk id="5" creationId="{2E2CD59D-C16F-4B9F-80D0-F7BE83EE7F4E}"/>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blog/lead-management-right-organization" TargetMode="External"/><Relationship Id="rId7" Type="http://schemas.openxmlformats.org/officeDocument/2006/relationships/image" Target="../media/image3.jpeg"/><Relationship Id="rId2" Type="http://schemas.openxmlformats.org/officeDocument/2006/relationships/hyperlink" Target="https://www.zinfi.com/blog/lead-management-strategy" TargetMode="External"/><Relationship Id="rId1" Type="http://schemas.openxmlformats.org/officeDocument/2006/relationships/slideLayout" Target="../slideLayouts/slideLayout2.xml"/><Relationship Id="rId6" Type="http://schemas.openxmlformats.org/officeDocument/2006/relationships/hyperlink" Target="https://www.zinfi.com/products/partner-relationship-management/partner-lead-management/" TargetMode="External"/><Relationship Id="rId5" Type="http://schemas.openxmlformats.org/officeDocument/2006/relationships/hyperlink" Target="https://www.zinfi.com/blog/lead-management-right-systems" TargetMode="External"/><Relationship Id="rId4" Type="http://schemas.openxmlformats.org/officeDocument/2006/relationships/hyperlink" Target="https://www.zinfi.com/blog/lead-management-staff-strategy"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zinfi.com/products/partner-relationship-management/deal-registration"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zinfi.com/gdpr-compliance/" TargetMode="External"/><Relationship Id="rId2" Type="http://schemas.openxmlformats.org/officeDocument/2006/relationships/image" Target="../media/image6.jpeg"/><Relationship Id="rId1" Type="http://schemas.openxmlformats.org/officeDocument/2006/relationships/slideLayout" Target="../slideLayouts/slideLayout3.xml"/><Relationship Id="rId6" Type="http://schemas.openxmlformats.org/officeDocument/2006/relationships/hyperlink" Target="https://www.zinfi.com/products/partner-relationship-management/business-intelligence-reports/" TargetMode="External"/><Relationship Id="rId5" Type="http://schemas.openxmlformats.org/officeDocument/2006/relationships/hyperlink" Target="https://www.zinfi.com/products/portal-administration-management/alerts-management" TargetMode="External"/><Relationship Id="rId4" Type="http://schemas.openxmlformats.org/officeDocument/2006/relationships/hyperlink" Target="https://www.zinfi.com/products/portal-administration-management/native-applications"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0"/>
            <a:ext cx="5532348" cy="941025"/>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Leads, Leads Everywhere…</a:t>
            </a:r>
          </a:p>
          <a:p>
            <a:r>
              <a:rPr lang="en-US" dirty="0"/>
              <a:t>How to Pick the Right Automation Software</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Leads, Leads Everywhere… How to Pick the Right Automation Software</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46636"/>
            <a:ext cx="4444916" cy="3833441"/>
          </a:xfrm>
        </p:spPr>
        <p:txBody>
          <a:bodyPr/>
          <a:lstStyle/>
          <a:p>
            <a:r>
              <a:rPr lang="en-US" dirty="0">
                <a:latin typeface="Arial" panose="020B0604020202020204" pitchFamily="34" charset="0"/>
                <a:cs typeface="Arial" panose="020B0604020202020204" pitchFamily="34" charset="0"/>
              </a:rPr>
              <a:t>In our earlier articles on </a:t>
            </a:r>
            <a:r>
              <a:rPr lang="en-US" b="1" dirty="0">
                <a:latin typeface="Arial" panose="020B0604020202020204" pitchFamily="34" charset="0"/>
                <a:cs typeface="Arial" panose="020B0604020202020204" pitchFamily="34" charset="0"/>
              </a:rPr>
              <a:t>lead management</a:t>
            </a:r>
            <a:r>
              <a:rPr lang="en-US" dirty="0">
                <a:latin typeface="Arial" panose="020B0604020202020204" pitchFamily="34" charset="0"/>
                <a:cs typeface="Arial" panose="020B0604020202020204" pitchFamily="34" charset="0"/>
              </a:rPr>
              <a:t>, we discussed why it is essential to have the right </a:t>
            </a:r>
            <a:r>
              <a:rPr lang="en-US" dirty="0">
                <a:latin typeface="Arial" panose="020B0604020202020204" pitchFamily="34" charset="0"/>
                <a:cs typeface="Arial" panose="020B0604020202020204" pitchFamily="34" charset="0"/>
                <a:hlinkClick r:id="rId2"/>
              </a:rPr>
              <a:t>strategy</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3"/>
              </a:rPr>
              <a:t>structure</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4"/>
              </a:rPr>
              <a:t>staffing</a:t>
            </a:r>
            <a:r>
              <a:rPr lang="en-US" dirty="0">
                <a:latin typeface="Arial" panose="020B0604020202020204" pitchFamily="34" charset="0"/>
                <a:cs typeface="Arial" panose="020B0604020202020204" pitchFamily="34" charset="0"/>
              </a:rPr>
              <a:t> and </a:t>
            </a:r>
            <a:r>
              <a:rPr lang="en-US" dirty="0">
                <a:latin typeface="Arial" panose="020B0604020202020204" pitchFamily="34" charset="0"/>
                <a:cs typeface="Arial" panose="020B0604020202020204" pitchFamily="34" charset="0"/>
                <a:hlinkClick r:id="rId5"/>
              </a:rPr>
              <a:t>systems</a:t>
            </a:r>
            <a:r>
              <a:rPr lang="en-US" dirty="0">
                <a:latin typeface="Arial" panose="020B0604020202020204" pitchFamily="34" charset="0"/>
                <a:cs typeface="Arial" panose="020B0604020202020204" pitchFamily="34" charset="0"/>
              </a:rPr>
              <a:t>. As a part of building the right systems, we talked about aligning channel programs, processes and platforms. In this article, we will dive a little bit deeper into the automation aspect of lead management. Picking the right </a:t>
            </a:r>
            <a:r>
              <a:rPr lang="en-US" dirty="0">
                <a:latin typeface="Arial" panose="020B0604020202020204" pitchFamily="34" charset="0"/>
                <a:cs typeface="Arial" panose="020B0604020202020204" pitchFamily="34" charset="0"/>
                <a:hlinkClick r:id="rId6"/>
              </a:rPr>
              <a:t>lead management software</a:t>
            </a:r>
            <a:r>
              <a:rPr lang="en-US" dirty="0">
                <a:latin typeface="Arial" panose="020B0604020202020204" pitchFamily="34" charset="0"/>
                <a:cs typeface="Arial" panose="020B0604020202020204" pitchFamily="34" charset="0"/>
              </a:rPr>
              <a:t> is critical to making an overall lead management program a reality. The primary objective of lead management software is to streamline workflows, approvals and tracking processes from end to end. This is what we will discuss in detail here.</a:t>
            </a:r>
          </a:p>
          <a:p>
            <a:r>
              <a:rPr lang="en-US" dirty="0">
                <a:latin typeface="Arial" panose="020B0604020202020204" pitchFamily="34" charset="0"/>
                <a:cs typeface="Arial" panose="020B0604020202020204" pitchFamily="34" charset="0"/>
              </a:rPr>
              <a:t>To begin, let’s briefly revisit our earlier framework on lead management where we talked about the need to have product-, segment- and market-focused strategies. We discussed in detail how lead management for an SMB transactional product or service is necessarily very different from high-end enterprise lead management for a complete solution. In this article, we will expand on this fundamental theme of purpose-focused lead management and discuss how to select automation software that can address a specific set of objectives.</a:t>
            </a:r>
          </a:p>
        </p:txBody>
      </p:sp>
      <p:pic>
        <p:nvPicPr>
          <p:cNvPr id="1026" name="Picture 2">
            <a:extLst>
              <a:ext uri="{FF2B5EF4-FFF2-40B4-BE49-F238E27FC236}">
                <a16:creationId xmlns:a16="http://schemas.microsoft.com/office/drawing/2014/main" id="{6732BADF-07EE-4953-8E45-40295F938FBD}"/>
              </a:ext>
            </a:extLst>
          </p:cNvPr>
          <p:cNvPicPr>
            <a:picLocks noGrp="1" noChangeAspect="1" noChangeArrowheads="1"/>
          </p:cNvPicPr>
          <p:nvPr>
            <p:ph type="pic" sz="quarter" idx="15"/>
          </p:nvPr>
        </p:nvPicPr>
        <p:blipFill>
          <a:blip r:embed="rId7">
            <a:extLst>
              <a:ext uri="{28A0092B-C50C-407E-A947-70E740481C1C}">
                <a14:useLocalDpi xmlns:a14="http://schemas.microsoft.com/office/drawing/2010/main" val="0"/>
              </a:ext>
            </a:extLst>
          </a:blip>
          <a:srcRect l="16091" r="16091"/>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a:xfrm>
            <a:off x="1158241" y="21404"/>
            <a:ext cx="7760206" cy="434876"/>
          </a:xfrm>
        </p:spPr>
        <p:txBody>
          <a:bodyPr/>
          <a:lstStyle/>
          <a:p>
            <a:r>
              <a:rPr lang="en-US" dirty="0"/>
              <a:t>Leads, Leads Everywhere… How to Pick the Right Automation Software</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pPr marL="171450" indent="-171450">
              <a:buFont typeface="Arial" panose="020B0604020202020204" pitchFamily="34" charset="0"/>
              <a:buChar char="•"/>
            </a:pPr>
            <a:r>
              <a:rPr lang="en-US" b="1" dirty="0">
                <a:solidFill>
                  <a:srgbClr val="F27724"/>
                </a:solidFill>
                <a:latin typeface="Arial" panose="020B0604020202020204" pitchFamily="34" charset="0"/>
                <a:cs typeface="Arial" panose="020B0604020202020204" pitchFamily="34" charset="0"/>
              </a:rPr>
              <a:t>Small business lead management</a:t>
            </a:r>
            <a:r>
              <a:rPr lang="en-US" dirty="0">
                <a:solidFill>
                  <a:srgbClr val="F27724"/>
                </a:solidFill>
                <a:latin typeface="Arial" panose="020B0604020202020204" pitchFamily="34" charset="0"/>
                <a:cs typeface="Arial" panose="020B0604020202020204" pitchFamily="34" charset="0"/>
              </a:rPr>
              <a:t> </a:t>
            </a:r>
            <a:r>
              <a:rPr lang="en-US" b="1" dirty="0">
                <a:solidFill>
                  <a:srgbClr val="F27724"/>
                </a:solidFill>
                <a:latin typeface="Arial" panose="020B0604020202020204" pitchFamily="34" charset="0"/>
                <a:cs typeface="Arial" panose="020B0604020202020204" pitchFamily="34" charset="0"/>
              </a:rPr>
              <a:t>automation</a:t>
            </a:r>
            <a:r>
              <a:rPr lang="en-US" dirty="0">
                <a:solidFill>
                  <a:srgbClr val="F27724"/>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As we noted before, in most cases management of leads for the channel comes down to simple </a:t>
            </a:r>
            <a:r>
              <a:rPr lang="en-US" dirty="0">
                <a:latin typeface="Arial" panose="020B0604020202020204" pitchFamily="34" charset="0"/>
                <a:cs typeface="Arial" panose="020B0604020202020204" pitchFamily="34" charset="0"/>
                <a:hlinkClick r:id="rId2"/>
              </a:rPr>
              <a:t>deal registration</a:t>
            </a:r>
            <a:r>
              <a:rPr lang="en-US" dirty="0">
                <a:latin typeface="Arial" panose="020B0604020202020204" pitchFamily="34" charset="0"/>
                <a:cs typeface="Arial" panose="020B0604020202020204" pitchFamily="34" charset="0"/>
              </a:rPr>
              <a:t>. Most organizations that are starting to build a channel need a simple deal capture form to be used by the channel partner while submitting deal details information. These organizations may also require some simple approval flows and processes, with one or two people from the channel sales organization reviewing the specific aspects of a deal and approving it. In very rare circumstances you may require comprehensive—and therefore more complicated—lead capture forms or lead approval flows.</a:t>
            </a:r>
          </a:p>
          <a:p>
            <a:pPr marL="171450" indent="-171450">
              <a:buFont typeface="Arial" panose="020B0604020202020204" pitchFamily="34" charset="0"/>
              <a:buChar char="•"/>
            </a:pPr>
            <a:r>
              <a:rPr lang="en-US" b="1" dirty="0">
                <a:solidFill>
                  <a:srgbClr val="F27724"/>
                </a:solidFill>
                <a:latin typeface="Arial" panose="020B0604020202020204" pitchFamily="34" charset="0"/>
                <a:cs typeface="Arial" panose="020B0604020202020204" pitchFamily="34" charset="0"/>
              </a:rPr>
              <a:t>Mid-market lead management automation</a:t>
            </a:r>
            <a:r>
              <a:rPr lang="en-US" dirty="0">
                <a:solidFill>
                  <a:srgbClr val="F27724"/>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As an organization matures and reaches a size where it has more than 100 partners and between 100 and 1,000 employees, it probably needs more comprehensive lead management automation. Management of leads in this scenario is no longer just about automating deal registration; it also becomes important to automate the distribution of leads to partners. Approval processes also tend to vary by segment and region, and the lead management automation software must be able to address these additional requirements.</a:t>
            </a:r>
          </a:p>
        </p:txBody>
      </p:sp>
      <p:pic>
        <p:nvPicPr>
          <p:cNvPr id="15" name="Picture Placeholder 14">
            <a:extLst>
              <a:ext uri="{FF2B5EF4-FFF2-40B4-BE49-F238E27FC236}">
                <a16:creationId xmlns:a16="http://schemas.microsoft.com/office/drawing/2014/main" id="{6A9ED7A7-A936-4E47-820E-C5E1B4FCB5DF}"/>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a:xfrm>
            <a:off x="292100" y="949325"/>
            <a:ext cx="4156075" cy="3827463"/>
          </a:xfrm>
        </p:spPr>
      </p:pic>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72D57AC-B9D0-46A7-A7CF-0E5E27D602B5}"/>
              </a:ext>
            </a:extLst>
          </p:cNvPr>
          <p:cNvSpPr>
            <a:spLocks noGrp="1"/>
          </p:cNvSpPr>
          <p:nvPr>
            <p:ph type="body" sz="quarter" idx="11"/>
          </p:nvPr>
        </p:nvSpPr>
        <p:spPr/>
        <p:txBody>
          <a:bodyPr/>
          <a:lstStyle/>
          <a:p>
            <a:r>
              <a:rPr lang="en-US" dirty="0"/>
              <a:t>Leads, Leads Everywhere… How to Pick the Right Automation Software</a:t>
            </a:r>
          </a:p>
        </p:txBody>
      </p:sp>
      <p:sp>
        <p:nvSpPr>
          <p:cNvPr id="9" name="Text Placeholder 8">
            <a:extLst>
              <a:ext uri="{FF2B5EF4-FFF2-40B4-BE49-F238E27FC236}">
                <a16:creationId xmlns:a16="http://schemas.microsoft.com/office/drawing/2014/main" id="{2D4C7F78-3B40-44DF-A115-E12889607F60}"/>
              </a:ext>
            </a:extLst>
          </p:cNvPr>
          <p:cNvSpPr>
            <a:spLocks noGrp="1"/>
          </p:cNvSpPr>
          <p:nvPr>
            <p:ph type="body" sz="quarter" idx="16"/>
          </p:nvPr>
        </p:nvSpPr>
        <p:spPr>
          <a:xfrm>
            <a:off x="313226" y="931818"/>
            <a:ext cx="4444916" cy="3848259"/>
          </a:xfrm>
        </p:spPr>
        <p:txBody>
          <a:bodyPr/>
          <a:lstStyle/>
          <a:p>
            <a:pPr marL="171450" indent="-171450">
              <a:buFont typeface="Arial" panose="020B0604020202020204" pitchFamily="34" charset="0"/>
              <a:buChar char="•"/>
            </a:pPr>
            <a:r>
              <a:rPr lang="en-US" b="1" dirty="0">
                <a:solidFill>
                  <a:srgbClr val="F27724"/>
                </a:solidFill>
                <a:latin typeface="Arial" panose="020B0604020202020204" pitchFamily="34" charset="0"/>
                <a:cs typeface="Arial" panose="020B0604020202020204" pitchFamily="34" charset="0"/>
              </a:rPr>
              <a:t>Enterprise lead management automation </a:t>
            </a:r>
            <a:r>
              <a:rPr lang="en-US" dirty="0">
                <a:latin typeface="Arial" panose="020B0604020202020204" pitchFamily="34" charset="0"/>
                <a:cs typeface="Arial" panose="020B0604020202020204" pitchFamily="34" charset="0"/>
              </a:rPr>
              <a:t>– This is where management of leads tends to vary quite a lot. Depending on the size of an enterprise and the breadth of its offerings, some products may require only simple deal registration, while others may require lengthy tracking and automation from cradle to close. There may also be legal requirements to automate certain parts of the end-customer notification process to comply with various industry segments the vendor sells to. With large enterprises, for every $2 to $5 billion in incremental revenue, it is logical to expect different lead management and deal registration forms and flows. Any software system chosen for management of leads in this context must have the flexibility to accommodate multiple forms and flows.</a:t>
            </a:r>
          </a:p>
          <a:p>
            <a:r>
              <a:rPr lang="en-US" dirty="0">
                <a:latin typeface="Arial" panose="020B0604020202020204" pitchFamily="34" charset="0"/>
                <a:cs typeface="Arial" panose="020B0604020202020204" pitchFamily="34" charset="0"/>
              </a:rPr>
              <a:t>So far, our discussion has provided a high-level overview of the reasons that picking the right software based on lead management use cases is critical for success. However, beyond use cases, you will also need to consider five core capabilities of lead management automation platforms: data privacy, security, mobility, alerts and reports.</a:t>
            </a:r>
          </a:p>
          <a:p>
            <a:endParaRPr lang="en-US" dirty="0">
              <a:latin typeface="Arial" panose="020B0604020202020204" pitchFamily="34" charset="0"/>
              <a:cs typeface="Arial" panose="020B0604020202020204" pitchFamily="34" charset="0"/>
            </a:endParaRPr>
          </a:p>
        </p:txBody>
      </p:sp>
      <p:pic>
        <p:nvPicPr>
          <p:cNvPr id="16" name="Picture Placeholder 15" descr="A picture containing toy&#10;&#10;Description automatically generated">
            <a:extLst>
              <a:ext uri="{FF2B5EF4-FFF2-40B4-BE49-F238E27FC236}">
                <a16:creationId xmlns:a16="http://schemas.microsoft.com/office/drawing/2014/main" id="{87FC14CA-CFD3-49A2-AC01-4AEDAEEA16DD}"/>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1759767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BD5B14A2-BB17-4186-96D5-F18805716F1D}"/>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292100" y="949325"/>
            <a:ext cx="3817938" cy="3827463"/>
          </a:xfrm>
        </p:spPr>
      </p:pic>
      <p:sp>
        <p:nvSpPr>
          <p:cNvPr id="4" name="Text Placeholder 3">
            <a:extLst>
              <a:ext uri="{FF2B5EF4-FFF2-40B4-BE49-F238E27FC236}">
                <a16:creationId xmlns:a16="http://schemas.microsoft.com/office/drawing/2014/main" id="{B55075D2-6EDE-4D53-A19E-625789E38701}"/>
              </a:ext>
            </a:extLst>
          </p:cNvPr>
          <p:cNvSpPr>
            <a:spLocks noGrp="1"/>
          </p:cNvSpPr>
          <p:nvPr>
            <p:ph type="body" sz="quarter" idx="11"/>
          </p:nvPr>
        </p:nvSpPr>
        <p:spPr/>
        <p:txBody>
          <a:bodyPr/>
          <a:lstStyle/>
          <a:p>
            <a:r>
              <a:rPr lang="en-US" dirty="0"/>
              <a:t>Leads, Leads Everywhere… How to Pick the Right Automation Software</a:t>
            </a:r>
          </a:p>
        </p:txBody>
      </p:sp>
      <p:sp>
        <p:nvSpPr>
          <p:cNvPr id="5" name="Text Placeholder 4">
            <a:extLst>
              <a:ext uri="{FF2B5EF4-FFF2-40B4-BE49-F238E27FC236}">
                <a16:creationId xmlns:a16="http://schemas.microsoft.com/office/drawing/2014/main" id="{A5D4B77E-4F80-4BFD-8EF8-953FFD896C81}"/>
              </a:ext>
            </a:extLst>
          </p:cNvPr>
          <p:cNvSpPr>
            <a:spLocks noGrp="1"/>
          </p:cNvSpPr>
          <p:nvPr>
            <p:ph type="body" sz="quarter" idx="16"/>
          </p:nvPr>
        </p:nvSpPr>
        <p:spPr>
          <a:xfrm>
            <a:off x="4255806" y="914401"/>
            <a:ext cx="4636513" cy="3875964"/>
          </a:xfrm>
        </p:spPr>
        <p:txBody>
          <a:bodyPr/>
          <a:lstStyle/>
          <a:p>
            <a:pPr marL="171450" indent="-171450">
              <a:buFont typeface="Arial" panose="020B0604020202020204" pitchFamily="34" charset="0"/>
              <a:buChar char="•"/>
            </a:pPr>
            <a:r>
              <a:rPr lang="en-US" b="1" dirty="0">
                <a:solidFill>
                  <a:srgbClr val="F27724"/>
                </a:solidFill>
                <a:latin typeface="Arial" panose="020B0604020202020204" pitchFamily="34" charset="0"/>
                <a:cs typeface="Arial" panose="020B0604020202020204" pitchFamily="34" charset="0"/>
              </a:rPr>
              <a:t>Data privacy</a:t>
            </a:r>
            <a:r>
              <a:rPr lang="en-US" dirty="0">
                <a:solidFill>
                  <a:srgbClr val="F27724"/>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In today’s world of data regulations driven by many countries, it is essential that your software to comply with the European Union’s General Data Protection Regulation (</a:t>
            </a:r>
            <a:r>
              <a:rPr lang="en-US" dirty="0">
                <a:latin typeface="Arial" panose="020B0604020202020204" pitchFamily="34" charset="0"/>
                <a:cs typeface="Arial" panose="020B0604020202020204" pitchFamily="34" charset="0"/>
                <a:hlinkClick r:id="rId3"/>
              </a:rPr>
              <a:t>GDPR</a:t>
            </a:r>
            <a:r>
              <a:rPr lang="en-US" dirty="0">
                <a:latin typeface="Arial" panose="020B0604020202020204" pitchFamily="34" charset="0"/>
                <a:cs typeface="Arial" panose="020B0604020202020204" pitchFamily="34" charset="0"/>
              </a:rPr>
              <a:t>), the California Consumer Privacy Act (CCPA) and other, similar regulations.</a:t>
            </a:r>
          </a:p>
          <a:p>
            <a:pPr marL="171450" indent="-171450">
              <a:buFont typeface="Arial" panose="020B0604020202020204" pitchFamily="34" charset="0"/>
              <a:buChar char="•"/>
            </a:pPr>
            <a:r>
              <a:rPr lang="en-US" b="1" dirty="0">
                <a:solidFill>
                  <a:srgbClr val="F27724"/>
                </a:solidFill>
                <a:latin typeface="Arial" panose="020B0604020202020204" pitchFamily="34" charset="0"/>
                <a:cs typeface="Arial" panose="020B0604020202020204" pitchFamily="34" charset="0"/>
              </a:rPr>
              <a:t>Data security</a:t>
            </a:r>
            <a:r>
              <a:rPr lang="en-US" dirty="0">
                <a:solidFill>
                  <a:srgbClr val="F27724"/>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Your lead management software must have not only multi-tenant architecture, but also industry-standard encryption for data in motion and rest to comply with various data privacy and security requirements.</a:t>
            </a:r>
          </a:p>
          <a:p>
            <a:pPr marL="171450" indent="-171450">
              <a:buFont typeface="Arial" panose="020B0604020202020204" pitchFamily="34" charset="0"/>
              <a:buChar char="•"/>
            </a:pPr>
            <a:r>
              <a:rPr lang="en-US" b="1" dirty="0">
                <a:solidFill>
                  <a:srgbClr val="F27724"/>
                </a:solidFill>
                <a:latin typeface="Arial" panose="020B0604020202020204" pitchFamily="34" charset="0"/>
                <a:cs typeface="Arial" panose="020B0604020202020204" pitchFamily="34" charset="0"/>
              </a:rPr>
              <a:t>Mobile application</a:t>
            </a:r>
            <a:r>
              <a:rPr lang="en-US" dirty="0">
                <a:solidFill>
                  <a:srgbClr val="F27724"/>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Today’s partner sales reps are essentially mobile and often not behind their desks. As a result, having lead distribution and deal registration functionality in a </a:t>
            </a:r>
            <a:r>
              <a:rPr lang="en-US" dirty="0">
                <a:latin typeface="Arial" panose="020B0604020202020204" pitchFamily="34" charset="0"/>
                <a:cs typeface="Arial" panose="020B0604020202020204" pitchFamily="34" charset="0"/>
                <a:hlinkClick r:id="rId4"/>
              </a:rPr>
              <a:t>mobile application</a:t>
            </a:r>
            <a:r>
              <a:rPr lang="en-US" dirty="0">
                <a:latin typeface="Arial" panose="020B0604020202020204" pitchFamily="34" charset="0"/>
                <a:cs typeface="Arial" panose="020B0604020202020204" pitchFamily="34" charset="0"/>
              </a:rPr>
              <a:t> is critical for timely follow-up and closure.</a:t>
            </a:r>
          </a:p>
          <a:p>
            <a:pPr marL="171450" indent="-171450">
              <a:buFont typeface="Arial" panose="020B0604020202020204" pitchFamily="34" charset="0"/>
              <a:buChar char="•"/>
            </a:pPr>
            <a:r>
              <a:rPr lang="en-US" b="1" dirty="0">
                <a:solidFill>
                  <a:srgbClr val="F27724"/>
                </a:solidFill>
                <a:latin typeface="Arial" panose="020B0604020202020204" pitchFamily="34" charset="0"/>
                <a:cs typeface="Arial" panose="020B0604020202020204" pitchFamily="34" charset="0"/>
              </a:rPr>
              <a:t>Lead alerts</a:t>
            </a:r>
            <a:r>
              <a:rPr lang="en-US" dirty="0">
                <a:solidFill>
                  <a:srgbClr val="F27724"/>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Because most partners carry products from multiple vendors, partners sales reps sometimes miss following up on leads. An automated </a:t>
            </a:r>
            <a:r>
              <a:rPr lang="en-US" dirty="0">
                <a:latin typeface="Arial" panose="020B0604020202020204" pitchFamily="34" charset="0"/>
                <a:cs typeface="Arial" panose="020B0604020202020204" pitchFamily="34" charset="0"/>
                <a:hlinkClick r:id="rId5"/>
              </a:rPr>
              <a:t>lead alert and management system</a:t>
            </a:r>
            <a:r>
              <a:rPr lang="en-US" dirty="0">
                <a:latin typeface="Arial" panose="020B0604020202020204" pitchFamily="34" charset="0"/>
                <a:cs typeface="Arial" panose="020B0604020202020204" pitchFamily="34" charset="0"/>
              </a:rPr>
              <a:t> is essential to bridging this gap.</a:t>
            </a:r>
          </a:p>
          <a:p>
            <a:pPr marL="171450" indent="-171450">
              <a:buFont typeface="Arial" panose="020B0604020202020204" pitchFamily="34" charset="0"/>
              <a:buChar char="•"/>
            </a:pPr>
            <a:r>
              <a:rPr lang="en-US" b="1" dirty="0">
                <a:solidFill>
                  <a:srgbClr val="F27724"/>
                </a:solidFill>
                <a:latin typeface="Arial" panose="020B0604020202020204" pitchFamily="34" charset="0"/>
                <a:cs typeface="Arial" panose="020B0604020202020204" pitchFamily="34" charset="0"/>
              </a:rPr>
              <a:t>Dynamic reports</a:t>
            </a:r>
            <a:r>
              <a:rPr lang="en-US" dirty="0">
                <a:solidFill>
                  <a:srgbClr val="F27724"/>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Last but not least, the ability to produce </a:t>
            </a:r>
            <a:r>
              <a:rPr lang="en-US" dirty="0">
                <a:latin typeface="Arial" panose="020B0604020202020204" pitchFamily="34" charset="0"/>
                <a:cs typeface="Arial" panose="020B0604020202020204" pitchFamily="34" charset="0"/>
                <a:hlinkClick r:id="rId6"/>
              </a:rPr>
              <a:t>dynamic reports</a:t>
            </a:r>
            <a:r>
              <a:rPr lang="en-US" dirty="0">
                <a:latin typeface="Arial" panose="020B0604020202020204" pitchFamily="34" charset="0"/>
                <a:cs typeface="Arial" panose="020B0604020202020204" pitchFamily="34" charset="0"/>
              </a:rPr>
              <a:t> for all users at all levels is critical to ensuring that partners’ administrators, as well as their reps, can see lead aging reports and track progress in real time.</a:t>
            </a:r>
          </a:p>
        </p:txBody>
      </p:sp>
    </p:spTree>
    <p:extLst>
      <p:ext uri="{BB962C8B-B14F-4D97-AF65-F5344CB8AC3E}">
        <p14:creationId xmlns:p14="http://schemas.microsoft.com/office/powerpoint/2010/main" val="4105807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camera, guitar&#10;&#10;Description automatically generated">
            <a:extLst>
              <a:ext uri="{FF2B5EF4-FFF2-40B4-BE49-F238E27FC236}">
                <a16:creationId xmlns:a16="http://schemas.microsoft.com/office/drawing/2014/main" id="{1CDA81B1-50F3-4938-B853-63AE715674CE}"/>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E9734F9B-A424-4B30-9397-F176CE846AE7}"/>
              </a:ext>
            </a:extLst>
          </p:cNvPr>
          <p:cNvSpPr>
            <a:spLocks noGrp="1"/>
          </p:cNvSpPr>
          <p:nvPr>
            <p:ph type="body" sz="quarter" idx="11"/>
          </p:nvPr>
        </p:nvSpPr>
        <p:spPr/>
        <p:txBody>
          <a:bodyPr/>
          <a:lstStyle/>
          <a:p>
            <a:r>
              <a:rPr lang="en-US" dirty="0"/>
              <a:t>Leads, Leads Everywhere… How to Pick the Right Automation Software</a:t>
            </a:r>
          </a:p>
        </p:txBody>
      </p:sp>
      <p:sp>
        <p:nvSpPr>
          <p:cNvPr id="9" name="Text Placeholder 8">
            <a:extLst>
              <a:ext uri="{FF2B5EF4-FFF2-40B4-BE49-F238E27FC236}">
                <a16:creationId xmlns:a16="http://schemas.microsoft.com/office/drawing/2014/main" id="{4F4F909B-4C18-414D-8382-52E4FBEDAFB6}"/>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This article concludes our five part mini-serious on management of leads. I hope I have given you a macro approach that encompasses the five core building blocks—strategy, structure, staffing, systems and software automation—required for a world-class lead management program. Now it’s time to get busy. As the saying goes, the best way to start is to start. Begin with strategy and build it from there.</a:t>
            </a:r>
          </a:p>
        </p:txBody>
      </p:sp>
    </p:spTree>
    <p:extLst>
      <p:ext uri="{BB962C8B-B14F-4D97-AF65-F5344CB8AC3E}">
        <p14:creationId xmlns:p14="http://schemas.microsoft.com/office/powerpoint/2010/main" val="1889723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593</TotalTime>
  <Words>956</Words>
  <Application>Microsoft Office PowerPoint</Application>
  <PresentationFormat>Custom</PresentationFormat>
  <Paragraphs>21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2019-12-20T13:30:08Z</dcterms:modified>
</cp:coreProperties>
</file>