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8"/>
  </p:notes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07282D45-07BE-4D4B-93D2-A4F2F4799EC7}"/>
    <pc:docChg chg="undo custSel addSld modSld">
      <pc:chgData name="Subhajit Ghosh" userId="c585d1f3-935b-4ece-b40b-1a6550e66d72" providerId="ADAL" clId="{07282D45-07BE-4D4B-93D2-A4F2F4799EC7}" dt="2020-02-10T14:20:09.307" v="141" actId="18131"/>
      <pc:docMkLst>
        <pc:docMk/>
      </pc:docMkLst>
      <pc:sldChg chg="modSp mod">
        <pc:chgData name="Subhajit Ghosh" userId="c585d1f3-935b-4ece-b40b-1a6550e66d72" providerId="ADAL" clId="{07282D45-07BE-4D4B-93D2-A4F2F4799EC7}" dt="2020-02-10T07:05:34.379" v="4" actId="20577"/>
        <pc:sldMkLst>
          <pc:docMk/>
          <pc:sldMk cId="2429983986" sldId="256"/>
        </pc:sldMkLst>
        <pc:spChg chg="mod">
          <ac:chgData name="Subhajit Ghosh" userId="c585d1f3-935b-4ece-b40b-1a6550e66d72" providerId="ADAL" clId="{07282D45-07BE-4D4B-93D2-A4F2F4799EC7}" dt="2020-02-10T07:05:34.379" v="4" actId="20577"/>
          <ac:spMkLst>
            <pc:docMk/>
            <pc:sldMk cId="2429983986" sldId="256"/>
            <ac:spMk id="6" creationId="{4F2F611E-2383-4DC9-962D-92928E36BA3F}"/>
          </ac:spMkLst>
        </pc:spChg>
      </pc:sldChg>
      <pc:sldChg chg="addSp delSp modSp mod">
        <pc:chgData name="Subhajit Ghosh" userId="c585d1f3-935b-4ece-b40b-1a6550e66d72" providerId="ADAL" clId="{07282D45-07BE-4D4B-93D2-A4F2F4799EC7}" dt="2020-02-10T07:11:05.268" v="54" actId="18131"/>
        <pc:sldMkLst>
          <pc:docMk/>
          <pc:sldMk cId="4142234705" sldId="257"/>
        </pc:sldMkLst>
        <pc:spChg chg="del">
          <ac:chgData name="Subhajit Ghosh" userId="c585d1f3-935b-4ece-b40b-1a6550e66d72" providerId="ADAL" clId="{07282D45-07BE-4D4B-93D2-A4F2F4799EC7}" dt="2020-02-10T07:10:47.080" v="36"/>
          <ac:spMkLst>
            <pc:docMk/>
            <pc:sldMk cId="4142234705" sldId="257"/>
            <ac:spMk id="2" creationId="{73CDC79A-6FAC-4D7D-B85E-15F848CECB4B}"/>
          </ac:spMkLst>
        </pc:spChg>
        <pc:spChg chg="del">
          <ac:chgData name="Subhajit Ghosh" userId="c585d1f3-935b-4ece-b40b-1a6550e66d72" providerId="ADAL" clId="{07282D45-07BE-4D4B-93D2-A4F2F4799EC7}" dt="2020-02-10T07:06:22.066" v="11" actId="478"/>
          <ac:spMkLst>
            <pc:docMk/>
            <pc:sldMk cId="4142234705" sldId="257"/>
            <ac:spMk id="3" creationId="{EE5F9CC5-5919-4A5B-B9E8-F922D9826927}"/>
          </ac:spMkLst>
        </pc:spChg>
        <pc:spChg chg="mod">
          <ac:chgData name="Subhajit Ghosh" userId="c585d1f3-935b-4ece-b40b-1a6550e66d72" providerId="ADAL" clId="{07282D45-07BE-4D4B-93D2-A4F2F4799EC7}" dt="2020-02-10T07:06:05.589" v="6" actId="20577"/>
          <ac:spMkLst>
            <pc:docMk/>
            <pc:sldMk cId="4142234705" sldId="257"/>
            <ac:spMk id="4" creationId="{3824FEB1-C6F4-4284-9EE9-2817F24A4DC0}"/>
          </ac:spMkLst>
        </pc:spChg>
        <pc:spChg chg="mod">
          <ac:chgData name="Subhajit Ghosh" userId="c585d1f3-935b-4ece-b40b-1a6550e66d72" providerId="ADAL" clId="{07282D45-07BE-4D4B-93D2-A4F2F4799EC7}" dt="2020-02-10T07:07:09.826" v="17" actId="2711"/>
          <ac:spMkLst>
            <pc:docMk/>
            <pc:sldMk cId="4142234705" sldId="257"/>
            <ac:spMk id="5" creationId="{C4B6616B-D638-467B-86EF-41EF776CAD4F}"/>
          </ac:spMkLst>
        </pc:spChg>
        <pc:picChg chg="add mod modCrop">
          <ac:chgData name="Subhajit Ghosh" userId="c585d1f3-935b-4ece-b40b-1a6550e66d72" providerId="ADAL" clId="{07282D45-07BE-4D4B-93D2-A4F2F4799EC7}" dt="2020-02-10T07:11:05.268" v="54" actId="18131"/>
          <ac:picMkLst>
            <pc:docMk/>
            <pc:sldMk cId="4142234705" sldId="257"/>
            <ac:picMk id="7" creationId="{A31818AD-477D-4E32-9C5D-696DD37BDAFE}"/>
          </ac:picMkLst>
        </pc:picChg>
      </pc:sldChg>
      <pc:sldChg chg="addSp delSp modSp mod">
        <pc:chgData name="Subhajit Ghosh" userId="c585d1f3-935b-4ece-b40b-1a6550e66d72" providerId="ADAL" clId="{07282D45-07BE-4D4B-93D2-A4F2F4799EC7}" dt="2020-02-10T12:25:17.389" v="92"/>
        <pc:sldMkLst>
          <pc:docMk/>
          <pc:sldMk cId="2815277108" sldId="258"/>
        </pc:sldMkLst>
        <pc:spChg chg="add del mod">
          <ac:chgData name="Subhajit Ghosh" userId="c585d1f3-935b-4ece-b40b-1a6550e66d72" providerId="ADAL" clId="{07282D45-07BE-4D4B-93D2-A4F2F4799EC7}" dt="2020-02-10T07:16:54.454" v="72"/>
          <ac:spMkLst>
            <pc:docMk/>
            <pc:sldMk cId="2815277108" sldId="258"/>
            <ac:spMk id="5" creationId="{39AA22CB-298B-48A2-8BAB-8FBB08D48F62}"/>
          </ac:spMkLst>
        </pc:spChg>
        <pc:spChg chg="mod">
          <ac:chgData name="Subhajit Ghosh" userId="c585d1f3-935b-4ece-b40b-1a6550e66d72" providerId="ADAL" clId="{07282D45-07BE-4D4B-93D2-A4F2F4799EC7}" dt="2020-02-10T07:06:10.558" v="8" actId="20577"/>
          <ac:spMkLst>
            <pc:docMk/>
            <pc:sldMk cId="2815277108" sldId="258"/>
            <ac:spMk id="6" creationId="{C656395D-0968-4CC4-83FA-27592B0EA08A}"/>
          </ac:spMkLst>
        </pc:spChg>
        <pc:spChg chg="del">
          <ac:chgData name="Subhajit Ghosh" userId="c585d1f3-935b-4ece-b40b-1a6550e66d72" providerId="ADAL" clId="{07282D45-07BE-4D4B-93D2-A4F2F4799EC7}" dt="2020-02-10T07:06:15.122" v="9" actId="478"/>
          <ac:spMkLst>
            <pc:docMk/>
            <pc:sldMk cId="2815277108" sldId="258"/>
            <ac:spMk id="7" creationId="{B46939E6-5567-4C86-97BB-FAE44A9B3871}"/>
          </ac:spMkLst>
        </pc:spChg>
        <pc:spChg chg="del">
          <ac:chgData name="Subhajit Ghosh" userId="c585d1f3-935b-4ece-b40b-1a6550e66d72" providerId="ADAL" clId="{07282D45-07BE-4D4B-93D2-A4F2F4799EC7}" dt="2020-02-10T07:12:42.706" v="55"/>
          <ac:spMkLst>
            <pc:docMk/>
            <pc:sldMk cId="2815277108" sldId="258"/>
            <ac:spMk id="8" creationId="{BFEE5A4F-093A-4F1A-8CC4-D4ACBD2F1C2E}"/>
          </ac:spMkLst>
        </pc:spChg>
        <pc:spChg chg="mod">
          <ac:chgData name="Subhajit Ghosh" userId="c585d1f3-935b-4ece-b40b-1a6550e66d72" providerId="ADAL" clId="{07282D45-07BE-4D4B-93D2-A4F2F4799EC7}" dt="2020-02-10T07:07:28.206" v="19" actId="2711"/>
          <ac:spMkLst>
            <pc:docMk/>
            <pc:sldMk cId="2815277108" sldId="258"/>
            <ac:spMk id="9" creationId="{4393C9E7-9550-4849-8115-E9C4978354A8}"/>
          </ac:spMkLst>
        </pc:spChg>
        <pc:spChg chg="add del mod">
          <ac:chgData name="Subhajit Ghosh" userId="c585d1f3-935b-4ece-b40b-1a6550e66d72" providerId="ADAL" clId="{07282D45-07BE-4D4B-93D2-A4F2F4799EC7}" dt="2020-02-10T07:55:02.452" v="76"/>
          <ac:spMkLst>
            <pc:docMk/>
            <pc:sldMk cId="2815277108" sldId="258"/>
            <ac:spMk id="13" creationId="{6EF84395-D314-43B1-8D60-D09302EC6F36}"/>
          </ac:spMkLst>
        </pc:spChg>
        <pc:spChg chg="add del mod">
          <ac:chgData name="Subhajit Ghosh" userId="c585d1f3-935b-4ece-b40b-1a6550e66d72" providerId="ADAL" clId="{07282D45-07BE-4D4B-93D2-A4F2F4799EC7}" dt="2020-02-10T08:04:07.104" v="78"/>
          <ac:spMkLst>
            <pc:docMk/>
            <pc:sldMk cId="2815277108" sldId="258"/>
            <ac:spMk id="16" creationId="{6407D088-7996-4263-9795-988806AB6F76}"/>
          </ac:spMkLst>
        </pc:spChg>
        <pc:spChg chg="add del mod">
          <ac:chgData name="Subhajit Ghosh" userId="c585d1f3-935b-4ece-b40b-1a6550e66d72" providerId="ADAL" clId="{07282D45-07BE-4D4B-93D2-A4F2F4799EC7}" dt="2020-02-10T12:25:17.389" v="92"/>
          <ac:spMkLst>
            <pc:docMk/>
            <pc:sldMk cId="2815277108" sldId="258"/>
            <ac:spMk id="20" creationId="{0B2F4BF4-B061-4C96-B8C1-E99083BEED18}"/>
          </ac:spMkLst>
        </pc:spChg>
        <pc:picChg chg="add del mod modCrop">
          <ac:chgData name="Subhajit Ghosh" userId="c585d1f3-935b-4ece-b40b-1a6550e66d72" providerId="ADAL" clId="{07282D45-07BE-4D4B-93D2-A4F2F4799EC7}" dt="2020-02-10T07:14:23.706" v="71" actId="478"/>
          <ac:picMkLst>
            <pc:docMk/>
            <pc:sldMk cId="2815277108" sldId="258"/>
            <ac:picMk id="3" creationId="{FC43B93A-5E9D-4BCF-B7EC-01323EF432E7}"/>
          </ac:picMkLst>
        </pc:picChg>
        <pc:picChg chg="add del mod">
          <ac:chgData name="Subhajit Ghosh" userId="c585d1f3-935b-4ece-b40b-1a6550e66d72" providerId="ADAL" clId="{07282D45-07BE-4D4B-93D2-A4F2F4799EC7}" dt="2020-02-10T07:27:05.760" v="75" actId="478"/>
          <ac:picMkLst>
            <pc:docMk/>
            <pc:sldMk cId="2815277108" sldId="258"/>
            <ac:picMk id="11" creationId="{C209559F-A486-4A4A-89A5-2E24F7BCA639}"/>
          </ac:picMkLst>
        </pc:picChg>
        <pc:picChg chg="add del">
          <ac:chgData name="Subhajit Ghosh" userId="c585d1f3-935b-4ece-b40b-1a6550e66d72" providerId="ADAL" clId="{07282D45-07BE-4D4B-93D2-A4F2F4799EC7}" dt="2020-02-10T07:55:12.605" v="77" actId="478"/>
          <ac:picMkLst>
            <pc:docMk/>
            <pc:sldMk cId="2815277108" sldId="258"/>
            <ac:picMk id="14" creationId="{E62A94A7-0A5A-4761-87AD-30DC92AF5E7C}"/>
          </ac:picMkLst>
        </pc:picChg>
        <pc:picChg chg="add del mod modCrop">
          <ac:chgData name="Subhajit Ghosh" userId="c585d1f3-935b-4ece-b40b-1a6550e66d72" providerId="ADAL" clId="{07282D45-07BE-4D4B-93D2-A4F2F4799EC7}" dt="2020-02-10T12:25:16.170" v="91" actId="478"/>
          <ac:picMkLst>
            <pc:docMk/>
            <pc:sldMk cId="2815277108" sldId="258"/>
            <ac:picMk id="18" creationId="{0F20E871-4B24-4AE1-82A2-FDEE0EF61EC4}"/>
          </ac:picMkLst>
        </pc:picChg>
        <pc:picChg chg="add">
          <ac:chgData name="Subhajit Ghosh" userId="c585d1f3-935b-4ece-b40b-1a6550e66d72" providerId="ADAL" clId="{07282D45-07BE-4D4B-93D2-A4F2F4799EC7}" dt="2020-02-10T12:25:17.389" v="92"/>
          <ac:picMkLst>
            <pc:docMk/>
            <pc:sldMk cId="2815277108" sldId="258"/>
            <ac:picMk id="21" creationId="{4CBFBDB7-239F-470C-BFE9-FA67F4167961}"/>
          </ac:picMkLst>
        </pc:picChg>
      </pc:sldChg>
      <pc:sldChg chg="addSp delSp modSp add mod">
        <pc:chgData name="Subhajit Ghosh" userId="c585d1f3-935b-4ece-b40b-1a6550e66d72" providerId="ADAL" clId="{07282D45-07BE-4D4B-93D2-A4F2F4799EC7}" dt="2020-02-10T14:09:40.343" v="108" actId="18131"/>
        <pc:sldMkLst>
          <pc:docMk/>
          <pc:sldMk cId="1000144280" sldId="260"/>
        </pc:sldMkLst>
        <pc:spChg chg="del">
          <ac:chgData name="Subhajit Ghosh" userId="c585d1f3-935b-4ece-b40b-1a6550e66d72" providerId="ADAL" clId="{07282D45-07BE-4D4B-93D2-A4F2F4799EC7}" dt="2020-02-10T07:07:41.149" v="22"/>
          <ac:spMkLst>
            <pc:docMk/>
            <pc:sldMk cId="1000144280" sldId="260"/>
            <ac:spMk id="2" creationId="{34A8DBBA-46F8-457F-BE19-EBF829DF756C}"/>
          </ac:spMkLst>
        </pc:spChg>
        <pc:spChg chg="del">
          <ac:chgData name="Subhajit Ghosh" userId="c585d1f3-935b-4ece-b40b-1a6550e66d72" providerId="ADAL" clId="{07282D45-07BE-4D4B-93D2-A4F2F4799EC7}" dt="2020-02-10T07:07:41.149" v="22"/>
          <ac:spMkLst>
            <pc:docMk/>
            <pc:sldMk cId="1000144280" sldId="260"/>
            <ac:spMk id="3" creationId="{B2A88D2C-C8A6-4C1B-846E-39D096EAE4F6}"/>
          </ac:spMkLst>
        </pc:spChg>
        <pc:spChg chg="del">
          <ac:chgData name="Subhajit Ghosh" userId="c585d1f3-935b-4ece-b40b-1a6550e66d72" providerId="ADAL" clId="{07282D45-07BE-4D4B-93D2-A4F2F4799EC7}" dt="2020-02-10T07:07:41.149" v="22"/>
          <ac:spMkLst>
            <pc:docMk/>
            <pc:sldMk cId="1000144280" sldId="260"/>
            <ac:spMk id="4" creationId="{5E1240DC-9F5E-4308-BE32-C0B26E055192}"/>
          </ac:spMkLst>
        </pc:spChg>
        <pc:spChg chg="del">
          <ac:chgData name="Subhajit Ghosh" userId="c585d1f3-935b-4ece-b40b-1a6550e66d72" providerId="ADAL" clId="{07282D45-07BE-4D4B-93D2-A4F2F4799EC7}" dt="2020-02-10T07:07:41.149" v="22"/>
          <ac:spMkLst>
            <pc:docMk/>
            <pc:sldMk cId="1000144280" sldId="260"/>
            <ac:spMk id="5" creationId="{A1F1FFEC-A17E-44FC-819D-6B69DCECE5D5}"/>
          </ac:spMkLst>
        </pc:spChg>
        <pc:spChg chg="add mod">
          <ac:chgData name="Subhajit Ghosh" userId="c585d1f3-935b-4ece-b40b-1a6550e66d72" providerId="ADAL" clId="{07282D45-07BE-4D4B-93D2-A4F2F4799EC7}" dt="2020-02-10T11:48:17.229" v="90" actId="1076"/>
          <ac:spMkLst>
            <pc:docMk/>
            <pc:sldMk cId="1000144280" sldId="260"/>
            <ac:spMk id="6" creationId="{E95371DC-2874-4302-8CC6-2421BA6A7670}"/>
          </ac:spMkLst>
        </pc:spChg>
        <pc:spChg chg="add del mod">
          <ac:chgData name="Subhajit Ghosh" userId="c585d1f3-935b-4ece-b40b-1a6550e66d72" providerId="ADAL" clId="{07282D45-07BE-4D4B-93D2-A4F2F4799EC7}" dt="2020-02-10T07:08:02.845" v="29" actId="478"/>
          <ac:spMkLst>
            <pc:docMk/>
            <pc:sldMk cId="1000144280" sldId="260"/>
            <ac:spMk id="7" creationId="{B3C7FFF4-2F13-402C-9C7B-0B2F8570D5D6}"/>
          </ac:spMkLst>
        </pc:spChg>
        <pc:spChg chg="add del mod">
          <ac:chgData name="Subhajit Ghosh" userId="c585d1f3-935b-4ece-b40b-1a6550e66d72" providerId="ADAL" clId="{07282D45-07BE-4D4B-93D2-A4F2F4799EC7}" dt="2020-02-10T14:09:16.069" v="98"/>
          <ac:spMkLst>
            <pc:docMk/>
            <pc:sldMk cId="1000144280" sldId="260"/>
            <ac:spMk id="8" creationId="{30DD3AB9-2E28-4D4A-88EA-A92FD0177EB3}"/>
          </ac:spMkLst>
        </pc:spChg>
        <pc:spChg chg="add mod">
          <ac:chgData name="Subhajit Ghosh" userId="c585d1f3-935b-4ece-b40b-1a6550e66d72" providerId="ADAL" clId="{07282D45-07BE-4D4B-93D2-A4F2F4799EC7}" dt="2020-02-10T13:41:40.078" v="97" actId="1076"/>
          <ac:spMkLst>
            <pc:docMk/>
            <pc:sldMk cId="1000144280" sldId="260"/>
            <ac:spMk id="9" creationId="{87538194-F34F-4EC8-A029-83AABC707D70}"/>
          </ac:spMkLst>
        </pc:spChg>
        <pc:picChg chg="add mod modCrop">
          <ac:chgData name="Subhajit Ghosh" userId="c585d1f3-935b-4ece-b40b-1a6550e66d72" providerId="ADAL" clId="{07282D45-07BE-4D4B-93D2-A4F2F4799EC7}" dt="2020-02-10T14:09:40.343" v="108" actId="18131"/>
          <ac:picMkLst>
            <pc:docMk/>
            <pc:sldMk cId="1000144280" sldId="260"/>
            <ac:picMk id="11" creationId="{4EDE26BC-6706-4758-A7B7-F98F03519C4C}"/>
          </ac:picMkLst>
        </pc:picChg>
      </pc:sldChg>
      <pc:sldChg chg="addSp delSp modSp add mod">
        <pc:chgData name="Subhajit Ghosh" userId="c585d1f3-935b-4ece-b40b-1a6550e66d72" providerId="ADAL" clId="{07282D45-07BE-4D4B-93D2-A4F2F4799EC7}" dt="2020-02-10T14:20:09.307" v="141" actId="18131"/>
        <pc:sldMkLst>
          <pc:docMk/>
          <pc:sldMk cId="2200615255" sldId="261"/>
        </pc:sldMkLst>
        <pc:spChg chg="del">
          <ac:chgData name="Subhajit Ghosh" userId="c585d1f3-935b-4ece-b40b-1a6550e66d72" providerId="ADAL" clId="{07282D45-07BE-4D4B-93D2-A4F2F4799EC7}" dt="2020-02-10T07:17:34.123" v="74"/>
          <ac:spMkLst>
            <pc:docMk/>
            <pc:sldMk cId="2200615255" sldId="261"/>
            <ac:spMk id="2" creationId="{F8402314-1CF3-426A-AA78-414324B0B415}"/>
          </ac:spMkLst>
        </pc:spChg>
        <pc:spChg chg="del">
          <ac:chgData name="Subhajit Ghosh" userId="c585d1f3-935b-4ece-b40b-1a6550e66d72" providerId="ADAL" clId="{07282D45-07BE-4D4B-93D2-A4F2F4799EC7}" dt="2020-02-10T07:07:57.052" v="27" actId="478"/>
          <ac:spMkLst>
            <pc:docMk/>
            <pc:sldMk cId="2200615255" sldId="261"/>
            <ac:spMk id="3" creationId="{5D0BE1A4-5F79-465E-A2B8-8A78F733FD8E}"/>
          </ac:spMkLst>
        </pc:spChg>
        <pc:spChg chg="mod">
          <ac:chgData name="Subhajit Ghosh" userId="c585d1f3-935b-4ece-b40b-1a6550e66d72" providerId="ADAL" clId="{07282D45-07BE-4D4B-93D2-A4F2F4799EC7}" dt="2020-02-10T07:07:53.483" v="26" actId="20577"/>
          <ac:spMkLst>
            <pc:docMk/>
            <pc:sldMk cId="2200615255" sldId="261"/>
            <ac:spMk id="4" creationId="{87CC5595-E89C-4AAA-8831-A3642A77FAF8}"/>
          </ac:spMkLst>
        </pc:spChg>
        <pc:spChg chg="mod">
          <ac:chgData name="Subhajit Ghosh" userId="c585d1f3-935b-4ece-b40b-1a6550e66d72" providerId="ADAL" clId="{07282D45-07BE-4D4B-93D2-A4F2F4799EC7}" dt="2020-02-10T07:09:15.950" v="35" actId="2711"/>
          <ac:spMkLst>
            <pc:docMk/>
            <pc:sldMk cId="2200615255" sldId="261"/>
            <ac:spMk id="5" creationId="{389EF3B8-835B-4721-ADAA-A9B9DB738A1D}"/>
          </ac:spMkLst>
        </pc:spChg>
        <pc:spChg chg="add del mod">
          <ac:chgData name="Subhajit Ghosh" userId="c585d1f3-935b-4ece-b40b-1a6550e66d72" providerId="ADAL" clId="{07282D45-07BE-4D4B-93D2-A4F2F4799EC7}" dt="2020-02-10T14:19:50.136" v="109"/>
          <ac:spMkLst>
            <pc:docMk/>
            <pc:sldMk cId="2200615255" sldId="261"/>
            <ac:spMk id="8" creationId="{2A9B48A3-2CD9-4AB5-987B-25F9C2F9479A}"/>
          </ac:spMkLst>
        </pc:spChg>
        <pc:picChg chg="add del">
          <ac:chgData name="Subhajit Ghosh" userId="c585d1f3-935b-4ece-b40b-1a6550e66d72" providerId="ADAL" clId="{07282D45-07BE-4D4B-93D2-A4F2F4799EC7}" dt="2020-02-10T12:25:24.075" v="93" actId="478"/>
          <ac:picMkLst>
            <pc:docMk/>
            <pc:sldMk cId="2200615255" sldId="261"/>
            <ac:picMk id="6" creationId="{BD3FB063-B559-47F5-93F6-E697FB12F231}"/>
          </ac:picMkLst>
        </pc:picChg>
        <pc:picChg chg="add mod modCrop">
          <ac:chgData name="Subhajit Ghosh" userId="c585d1f3-935b-4ece-b40b-1a6550e66d72" providerId="ADAL" clId="{07282D45-07BE-4D4B-93D2-A4F2F4799EC7}" dt="2020-02-10T14:20:09.307" v="141" actId="18131"/>
          <ac:picMkLst>
            <pc:docMk/>
            <pc:sldMk cId="2200615255" sldId="261"/>
            <ac:picMk id="10" creationId="{85908CDB-9600-4057-BD23-E426C5B2E1B2}"/>
          </ac:picMkLst>
        </pc:picChg>
      </pc:sldChg>
    </pc:docChg>
  </pc:docChgLst>
  <pc:docChgLst>
    <pc:chgData name="Subhajit Ghosh" userId="c585d1f3-935b-4ece-b40b-1a6550e66d72" providerId="ADAL" clId="{BAC08081-DD0F-482E-8B72-0F8AFCD3C3F8}"/>
  </pc:docChgLst>
  <pc:docChgLst>
    <pc:chgData name="Subhajit Ghosh" userId="c585d1f3-935b-4ece-b40b-1a6550e66d72" providerId="ADAL" clId="{BBE14A2F-F588-4B02-86B9-2522B9B1F0D3}"/>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6D8E9-AD57-4F0E-AA4D-24DF2A9BD5BA}" type="datetimeFigureOut">
              <a:rPr lang="en-US" smtClean="0"/>
              <a:t>2/10/2020</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3B5106-AAD6-4103-A222-5617AD566110}" type="slidenum">
              <a:rPr lang="en-US" smtClean="0"/>
              <a:t>‹#›</a:t>
            </a:fld>
            <a:endParaRPr lang="en-US"/>
          </a:p>
        </p:txBody>
      </p:sp>
    </p:spTree>
    <p:extLst>
      <p:ext uri="{BB962C8B-B14F-4D97-AF65-F5344CB8AC3E}">
        <p14:creationId xmlns:p14="http://schemas.microsoft.com/office/powerpoint/2010/main" val="1045812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3B5106-AAD6-4103-A222-5617AD566110}" type="slidenum">
              <a:rPr lang="en-US" smtClean="0"/>
              <a:t>4</a:t>
            </a:fld>
            <a:endParaRPr lang="en-US"/>
          </a:p>
        </p:txBody>
      </p:sp>
    </p:spTree>
    <p:extLst>
      <p:ext uri="{BB962C8B-B14F-4D97-AF65-F5344CB8AC3E}">
        <p14:creationId xmlns:p14="http://schemas.microsoft.com/office/powerpoint/2010/main" val="42888810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portal-management/co-branded-assets-management"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marketing-management/email-marketing-management/" TargetMode="External"/><Relationship Id="rId2" Type="http://schemas.openxmlformats.org/officeDocument/2006/relationships/hyperlink" Target="https://www.zinfi.com/products/partner-marketing-management/social-syndication-management/" TargetMode="Externa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hyperlink" Target="https://www.zinfi.com/products/partner-marketing-management/microsite-landing-page-managemen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zinfi.com/products/partner-marketing-management/overview/" TargetMode="External"/><Relationship Id="rId4" Type="http://schemas.openxmlformats.org/officeDocument/2006/relationships/hyperlink" Target="https://www.zinfi.com/products/partner-marketing-management/event-marketing-management/"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What Is Co-Branding?</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indoor, sitting, black, man&#10;&#10;Description automatically generated">
            <a:extLst>
              <a:ext uri="{FF2B5EF4-FFF2-40B4-BE49-F238E27FC236}">
                <a16:creationId xmlns:a16="http://schemas.microsoft.com/office/drawing/2014/main" id="{A31818AD-477D-4E32-9C5D-696DD37BDAFE}"/>
              </a:ext>
            </a:extLst>
          </p:cNvPr>
          <p:cNvPicPr>
            <a:picLocks noGrp="1" noChangeAspect="1"/>
          </p:cNvPicPr>
          <p:nvPr>
            <p:ph type="pic" sz="quarter" idx="15"/>
          </p:nvPr>
        </p:nvPicPr>
        <p:blipFill rotWithShape="1">
          <a:blip r:embed="rId2" cstate="email">
            <a:extLst>
              <a:ext uri="{28A0092B-C50C-407E-A947-70E740481C1C}">
                <a14:useLocalDpi xmlns:a14="http://schemas.microsoft.com/office/drawing/2010/main"/>
              </a:ext>
            </a:extLst>
          </a:blip>
          <a:srcRect/>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What Is Co-Branding?</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Co-branding is a term used in marketing where two brands are used together to advertise or promote a specific set of products and services. Co-branding strategies are used in both consumer and business segments. One of the most common examples of co-branding is the weekly flyer your local grocery store sends you advertising various products. This flyer may be branded with your grocery chain’s logos, but the products all have their own brands prominently displayed. Let’s take a quick look at </a:t>
            </a:r>
            <a:r>
              <a:rPr lang="en-US" dirty="0">
                <a:latin typeface="Arial" panose="020B0604020202020204" pitchFamily="34" charset="0"/>
                <a:cs typeface="Arial" panose="020B0604020202020204" pitchFamily="34" charset="0"/>
                <a:hlinkClick r:id="rId3"/>
              </a:rPr>
              <a:t>co-branding</a:t>
            </a:r>
            <a:r>
              <a:rPr lang="en-US" dirty="0">
                <a:latin typeface="Arial" panose="020B0604020202020204" pitchFamily="34" charset="0"/>
                <a:cs typeface="Arial" panose="020B0604020202020204" pitchFamily="34" charset="0"/>
              </a:rPr>
              <a:t> in the context of various industry segments, and review the tools and tactics that are typically used for this kind of strategic marketing.</a:t>
            </a:r>
          </a:p>
          <a:p>
            <a:r>
              <a:rPr lang="en-US" dirty="0">
                <a:latin typeface="Arial" panose="020B0604020202020204" pitchFamily="34" charset="0"/>
                <a:cs typeface="Arial" panose="020B0604020202020204" pitchFamily="34" charset="0"/>
              </a:rPr>
              <a:t>From a broad perspective, co-branding involves one vendor relying on another vendor to reach a set of buyers. In fact, marketing products through a channel or network of partners to reach a target audience is one of the most common examples of co-branding. Whether a vendor is targeting consumers or businesses, a co-branded approach is designed to leverage the strengths of both parties.</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What Is Co-Branding?</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When it comes to consumer marketing, we see examples of co-branding everywhere, whether it is soda being sold at a fast food restaurant or microprocessor manufacturers posting “powered by” or “inside” labels on another branded product.</a:t>
            </a:r>
          </a:p>
          <a:p>
            <a:r>
              <a:rPr lang="en-US" dirty="0">
                <a:latin typeface="Arial" panose="020B0604020202020204" pitchFamily="34" charset="0"/>
                <a:cs typeface="Arial" panose="020B0604020202020204" pitchFamily="34" charset="0"/>
              </a:rPr>
              <a:t>In the business segment, co-branding may involve multiple brands that complement each other, all working together to present a more complete solution for buyers. In the technology sector, for example, it is common for resellers to represent a variety of manufacturers simultaneously, and the reseller may run marketing campaigns that use marketing assets with a variety of logos and messaging from multiple vendors.</a:t>
            </a:r>
          </a:p>
          <a:p>
            <a:r>
              <a:rPr lang="en-US" dirty="0">
                <a:latin typeface="Arial" panose="020B0604020202020204" pitchFamily="34" charset="0"/>
                <a:cs typeface="Arial" panose="020B0604020202020204" pitchFamily="34" charset="0"/>
              </a:rPr>
              <a:t>In today’s highly digital environment, many co-branded promotions to drive buyers through the stages of awareness, interest, trial and purchase rely heavily on automation. For each step in the buyer’s journey, a variety of digital marketing tools and tactics can be used, including </a:t>
            </a:r>
            <a:r>
              <a:rPr lang="en-US" dirty="0">
                <a:latin typeface="Arial" panose="020B0604020202020204" pitchFamily="34" charset="0"/>
                <a:cs typeface="Arial" panose="020B0604020202020204" pitchFamily="34" charset="0"/>
                <a:hlinkClick r:id="rId2"/>
              </a:rPr>
              <a:t>social media</a:t>
            </a:r>
            <a:r>
              <a:rPr lang="en-US" dirty="0">
                <a:latin typeface="Arial" panose="020B0604020202020204" pitchFamily="34" charset="0"/>
                <a:cs typeface="Arial" panose="020B0604020202020204" pitchFamily="34" charset="0"/>
              </a:rPr>
              <a:t>, online advertising, </a:t>
            </a:r>
            <a:r>
              <a:rPr lang="en-US" dirty="0">
                <a:latin typeface="Arial" panose="020B0604020202020204" pitchFamily="34" charset="0"/>
                <a:cs typeface="Arial" panose="020B0604020202020204" pitchFamily="34" charset="0"/>
                <a:hlinkClick r:id="rId3"/>
              </a:rPr>
              <a:t>email</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4"/>
              </a:rPr>
              <a:t>microsites</a:t>
            </a:r>
            <a:r>
              <a:rPr lang="en-US" dirty="0">
                <a:latin typeface="Arial" panose="020B0604020202020204" pitchFamily="34" charset="0"/>
                <a:cs typeface="Arial" panose="020B0604020202020204" pitchFamily="34" charset="0"/>
              </a:rPr>
              <a:t>, as well as more traditional tactics like print, radio and television.</a:t>
            </a:r>
          </a:p>
        </p:txBody>
      </p:sp>
      <p:pic>
        <p:nvPicPr>
          <p:cNvPr id="21" name="Picture Placeholder 10" descr="A group of people posing for the camera&#10;&#10;Description automatically generated">
            <a:extLst>
              <a:ext uri="{FF2B5EF4-FFF2-40B4-BE49-F238E27FC236}">
                <a16:creationId xmlns:a16="http://schemas.microsoft.com/office/drawing/2014/main" id="{4CBFBDB7-239F-470C-BFE9-FA67F4167961}"/>
              </a:ext>
            </a:extLst>
          </p:cNvPr>
          <p:cNvPicPr>
            <a:picLocks noGrp="1" noChangeAspect="1"/>
          </p:cNvPicPr>
          <p:nvPr>
            <p:ph type="pic" sz="quarter" idx="15"/>
          </p:nvPr>
        </p:nvPicPr>
        <p:blipFill>
          <a:blip r:embed="rId5" cstate="screen">
            <a:extLst>
              <a:ext uri="{28A0092B-C50C-407E-A947-70E740481C1C}">
                <a14:useLocalDpi xmlns:a14="http://schemas.microsoft.com/office/drawing/2010/main"/>
              </a:ext>
            </a:extLst>
          </a:blip>
          <a:srcRect/>
          <a:stretch>
            <a:fillRect/>
          </a:stretch>
        </p:blipFill>
        <p:spPr>
          <a:xfrm>
            <a:off x="292100" y="949325"/>
            <a:ext cx="3897313" cy="3827463"/>
          </a:xfrm>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indoor, person, using, table&#10;&#10;Description automatically generated">
            <a:extLst>
              <a:ext uri="{FF2B5EF4-FFF2-40B4-BE49-F238E27FC236}">
                <a16:creationId xmlns:a16="http://schemas.microsoft.com/office/drawing/2014/main" id="{4EDE26BC-6706-4758-A7B7-F98F03519C4C}"/>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E95371DC-2874-4302-8CC6-2421BA6A7670}"/>
              </a:ext>
            </a:extLst>
          </p:cNvPr>
          <p:cNvSpPr>
            <a:spLocks noGrp="1"/>
          </p:cNvSpPr>
          <p:nvPr>
            <p:ph type="body" sz="quarter" idx="11"/>
          </p:nvPr>
        </p:nvSpPr>
        <p:spPr/>
        <p:txBody>
          <a:bodyPr/>
          <a:lstStyle/>
          <a:p>
            <a:r>
              <a:rPr lang="en-US" dirty="0"/>
              <a:t>What Is Co-Branding?</a:t>
            </a:r>
          </a:p>
        </p:txBody>
      </p:sp>
      <p:sp>
        <p:nvSpPr>
          <p:cNvPr id="9" name="Text Placeholder 8">
            <a:extLst>
              <a:ext uri="{FF2B5EF4-FFF2-40B4-BE49-F238E27FC236}">
                <a16:creationId xmlns:a16="http://schemas.microsoft.com/office/drawing/2014/main" id="{87538194-F34F-4EC8-A029-83AABC707D70}"/>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When it comes to consumer promotions, it is quiet common for social media sites, online advertising and even digital radio and TV ads to tout co-branded solutions. When it comes to co-branded business promotions, we are more likely to encounter direct campaigns using digital assets such as  social media, email and microsites, along with live </a:t>
            </a:r>
            <a:r>
              <a:rPr lang="en-US" dirty="0">
                <a:latin typeface="Arial" panose="020B0604020202020204" pitchFamily="34" charset="0"/>
                <a:cs typeface="Arial" panose="020B0604020202020204" pitchFamily="34" charset="0"/>
                <a:hlinkClick r:id="rId4"/>
              </a:rPr>
              <a:t>events</a:t>
            </a:r>
            <a:r>
              <a:rPr lang="en-US" dirty="0">
                <a:latin typeface="Arial" panose="020B0604020202020204" pitchFamily="34" charset="0"/>
                <a:cs typeface="Arial" panose="020B0604020202020204" pitchFamily="34" charset="0"/>
              </a:rPr>
              <a:t>. In the consumer segment, events can also play a major role, but the scale of these events ranges considerably, from very small to very large. In B2B marketing, co-branded events tend to be mid-sized to attain some economies of scale. However, there is no hard and fast rule regarding event sizing.</a:t>
            </a:r>
          </a:p>
          <a:p>
            <a:r>
              <a:rPr lang="en-US" dirty="0">
                <a:latin typeface="Arial" panose="020B0604020202020204" pitchFamily="34" charset="0"/>
                <a:cs typeface="Arial" panose="020B0604020202020204" pitchFamily="34" charset="0"/>
              </a:rPr>
              <a:t>At any rate, when a vendor is trying to go to market through a channel, co-branding can become a very important aspect of the vendor’s marketing and sales activities. Co-branding can also add a layer of complexity to these activities, but the good news is that in today’s marketplace there are abundant automation tools that can make it much easier to manage your co-branding efforts. ZINFI’s </a:t>
            </a:r>
            <a:r>
              <a:rPr lang="en-US" dirty="0">
                <a:latin typeface="Arial" panose="020B0604020202020204" pitchFamily="34" charset="0"/>
                <a:cs typeface="Arial" panose="020B0604020202020204" pitchFamily="34" charset="0"/>
                <a:hlinkClick r:id="rId5"/>
              </a:rPr>
              <a:t>partner marketing management</a:t>
            </a:r>
            <a:r>
              <a:rPr lang="en-US" dirty="0">
                <a:latin typeface="Arial" panose="020B0604020202020204" pitchFamily="34" charset="0"/>
                <a:cs typeface="Arial" panose="020B0604020202020204" pitchFamily="34" charset="0"/>
              </a:rPr>
              <a:t> (PMM) platform is a prominent example. It enables both vendors and partners to collaborate easily and affordably. Most importantly, it allows both vendors and partners to identify which co-branded campaigns are working, and which are not, and make quick adjustments to refine campaigns based on that information.</a:t>
            </a:r>
          </a:p>
        </p:txBody>
      </p:sp>
    </p:spTree>
    <p:extLst>
      <p:ext uri="{BB962C8B-B14F-4D97-AF65-F5344CB8AC3E}">
        <p14:creationId xmlns:p14="http://schemas.microsoft.com/office/powerpoint/2010/main" val="1000144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7CC5595-E89C-4AAA-8831-A3642A77FAF8}"/>
              </a:ext>
            </a:extLst>
          </p:cNvPr>
          <p:cNvSpPr>
            <a:spLocks noGrp="1"/>
          </p:cNvSpPr>
          <p:nvPr>
            <p:ph type="body" sz="quarter" idx="11"/>
          </p:nvPr>
        </p:nvSpPr>
        <p:spPr/>
        <p:txBody>
          <a:bodyPr/>
          <a:lstStyle/>
          <a:p>
            <a:r>
              <a:rPr lang="en-US" dirty="0"/>
              <a:t>What Is Co-Branding?</a:t>
            </a:r>
          </a:p>
        </p:txBody>
      </p:sp>
      <p:sp>
        <p:nvSpPr>
          <p:cNvPr id="5" name="Text Placeholder 4">
            <a:extLst>
              <a:ext uri="{FF2B5EF4-FFF2-40B4-BE49-F238E27FC236}">
                <a16:creationId xmlns:a16="http://schemas.microsoft.com/office/drawing/2014/main" id="{389EF3B8-835B-4721-ADAA-A9B9DB738A1D}"/>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Co-branding is here to stay, but it has changed considerably over the last decade and will continue to evolve digitally to help vendors achieve sufficient scale in their marketing and sales activities with improved efficiency and cost-effectiveness. While the nature of co-branding tactics are now more or less settled, there is still plenty of room for innovation as vendors experiment with combinations of tactics, including multi-touch, attribution scoring and (for businesses) account-based marketing. For these and other reasons, you can expect co-branding to continue to evolve over the next decade, and investing in appropriate automated tools will help you keep pace with those changes.</a:t>
            </a:r>
          </a:p>
        </p:txBody>
      </p:sp>
      <p:pic>
        <p:nvPicPr>
          <p:cNvPr id="10" name="Picture Placeholder 9" descr="A picture containing light&#10;&#10;Description automatically generated">
            <a:extLst>
              <a:ext uri="{FF2B5EF4-FFF2-40B4-BE49-F238E27FC236}">
                <a16:creationId xmlns:a16="http://schemas.microsoft.com/office/drawing/2014/main" id="{85908CDB-9600-4057-BD23-E426C5B2E1B2}"/>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2200615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875</TotalTime>
  <Words>761</Words>
  <Application>Microsoft Office PowerPoint</Application>
  <PresentationFormat>Custom</PresentationFormat>
  <Paragraphs>16</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2020-02-10T14:20:26Z</dcterms:modified>
</cp:coreProperties>
</file>