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59" r:id="rId11"/>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D673F1-68B4-4E48-8DA4-CADD6C333132}" v="24" dt="2021-05-07T08:08:41.9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89" d="100"/>
          <a:sy n="89" d="100"/>
        </p:scale>
        <p:origin x="120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1FD673F1-68B4-4E48-8DA4-CADD6C333132}"/>
    <pc:docChg chg="custSel addSld delSld modSld">
      <pc:chgData name="Subhajit Ghosh" userId="c585d1f3-935b-4ece-b40b-1a6550e66d72" providerId="ADAL" clId="{1FD673F1-68B4-4E48-8DA4-CADD6C333132}" dt="2021-05-07T08:08:36.627" v="204" actId="18131"/>
      <pc:docMkLst>
        <pc:docMk/>
      </pc:docMkLst>
      <pc:sldChg chg="modSp mod">
        <pc:chgData name="Subhajit Ghosh" userId="c585d1f3-935b-4ece-b40b-1a6550e66d72" providerId="ADAL" clId="{1FD673F1-68B4-4E48-8DA4-CADD6C333132}" dt="2021-05-06T07:16:51.445" v="9" actId="14100"/>
        <pc:sldMkLst>
          <pc:docMk/>
          <pc:sldMk cId="2429983986" sldId="256"/>
        </pc:sldMkLst>
        <pc:spChg chg="mod">
          <ac:chgData name="Subhajit Ghosh" userId="c585d1f3-935b-4ece-b40b-1a6550e66d72" providerId="ADAL" clId="{1FD673F1-68B4-4E48-8DA4-CADD6C333132}" dt="2021-05-06T07:16:51.445" v="9" actId="14100"/>
          <ac:spMkLst>
            <pc:docMk/>
            <pc:sldMk cId="2429983986" sldId="256"/>
            <ac:spMk id="6" creationId="{4F2F611E-2383-4DC9-962D-92928E36BA3F}"/>
          </ac:spMkLst>
        </pc:spChg>
      </pc:sldChg>
      <pc:sldChg chg="addSp delSp modSp mod">
        <pc:chgData name="Subhajit Ghosh" userId="c585d1f3-935b-4ece-b40b-1a6550e66d72" providerId="ADAL" clId="{1FD673F1-68B4-4E48-8DA4-CADD6C333132}" dt="2021-05-06T07:19:59.967" v="52" actId="2711"/>
        <pc:sldMkLst>
          <pc:docMk/>
          <pc:sldMk cId="4142234705" sldId="257"/>
        </pc:sldMkLst>
        <pc:spChg chg="del">
          <ac:chgData name="Subhajit Ghosh" userId="c585d1f3-935b-4ece-b40b-1a6550e66d72" providerId="ADAL" clId="{1FD673F1-68B4-4E48-8DA4-CADD6C333132}" dt="2021-05-06T07:19:17.555" v="45"/>
          <ac:spMkLst>
            <pc:docMk/>
            <pc:sldMk cId="4142234705" sldId="257"/>
            <ac:spMk id="2" creationId="{73CDC79A-6FAC-4D7D-B85E-15F848CECB4B}"/>
          </ac:spMkLst>
        </pc:spChg>
        <pc:spChg chg="del">
          <ac:chgData name="Subhajit Ghosh" userId="c585d1f3-935b-4ece-b40b-1a6550e66d72" providerId="ADAL" clId="{1FD673F1-68B4-4E48-8DA4-CADD6C333132}" dt="2021-05-06T07:17:01.648" v="12" actId="478"/>
          <ac:spMkLst>
            <pc:docMk/>
            <pc:sldMk cId="4142234705" sldId="257"/>
            <ac:spMk id="3" creationId="{EE5F9CC5-5919-4A5B-B9E8-F922D9826927}"/>
          </ac:spMkLst>
        </pc:spChg>
        <pc:spChg chg="mod">
          <ac:chgData name="Subhajit Ghosh" userId="c585d1f3-935b-4ece-b40b-1a6550e66d72" providerId="ADAL" clId="{1FD673F1-68B4-4E48-8DA4-CADD6C333132}" dt="2021-05-06T07:16:55.252" v="10"/>
          <ac:spMkLst>
            <pc:docMk/>
            <pc:sldMk cId="4142234705" sldId="257"/>
            <ac:spMk id="4" creationId="{3824FEB1-C6F4-4284-9EE9-2817F24A4DC0}"/>
          </ac:spMkLst>
        </pc:spChg>
        <pc:spChg chg="mod">
          <ac:chgData name="Subhajit Ghosh" userId="c585d1f3-935b-4ece-b40b-1a6550e66d72" providerId="ADAL" clId="{1FD673F1-68B4-4E48-8DA4-CADD6C333132}" dt="2021-05-06T07:19:59.967" v="52" actId="2711"/>
          <ac:spMkLst>
            <pc:docMk/>
            <pc:sldMk cId="4142234705" sldId="257"/>
            <ac:spMk id="5" creationId="{C4B6616B-D638-467B-86EF-41EF776CAD4F}"/>
          </ac:spMkLst>
        </pc:spChg>
        <pc:picChg chg="add mod">
          <ac:chgData name="Subhajit Ghosh" userId="c585d1f3-935b-4ece-b40b-1a6550e66d72" providerId="ADAL" clId="{1FD673F1-68B4-4E48-8DA4-CADD6C333132}" dt="2021-05-06T07:19:30.387" v="50" actId="18131"/>
          <ac:picMkLst>
            <pc:docMk/>
            <pc:sldMk cId="4142234705" sldId="257"/>
            <ac:picMk id="1026" creationId="{689F2C04-6C52-41E6-8068-FDEE00DADAF5}"/>
          </ac:picMkLst>
        </pc:picChg>
      </pc:sldChg>
      <pc:sldChg chg="addSp delSp modSp mod">
        <pc:chgData name="Subhajit Ghosh" userId="c585d1f3-935b-4ece-b40b-1a6550e66d72" providerId="ADAL" clId="{1FD673F1-68B4-4E48-8DA4-CADD6C333132}" dt="2021-05-07T07:25:18.581" v="112" actId="18131"/>
        <pc:sldMkLst>
          <pc:docMk/>
          <pc:sldMk cId="2815277108" sldId="258"/>
        </pc:sldMkLst>
        <pc:spChg chg="mod">
          <ac:chgData name="Subhajit Ghosh" userId="c585d1f3-935b-4ece-b40b-1a6550e66d72" providerId="ADAL" clId="{1FD673F1-68B4-4E48-8DA4-CADD6C333132}" dt="2021-05-06T07:16:58.149" v="11"/>
          <ac:spMkLst>
            <pc:docMk/>
            <pc:sldMk cId="2815277108" sldId="258"/>
            <ac:spMk id="6" creationId="{C656395D-0968-4CC4-83FA-27592B0EA08A}"/>
          </ac:spMkLst>
        </pc:spChg>
        <pc:spChg chg="del">
          <ac:chgData name="Subhajit Ghosh" userId="c585d1f3-935b-4ece-b40b-1a6550e66d72" providerId="ADAL" clId="{1FD673F1-68B4-4E48-8DA4-CADD6C333132}" dt="2021-05-06T07:17:09.276" v="14" actId="478"/>
          <ac:spMkLst>
            <pc:docMk/>
            <pc:sldMk cId="2815277108" sldId="258"/>
            <ac:spMk id="7" creationId="{B46939E6-5567-4C86-97BB-FAE44A9B3871}"/>
          </ac:spMkLst>
        </pc:spChg>
        <pc:spChg chg="del">
          <ac:chgData name="Subhajit Ghosh" userId="c585d1f3-935b-4ece-b40b-1a6550e66d72" providerId="ADAL" clId="{1FD673F1-68B4-4E48-8DA4-CADD6C333132}" dt="2021-05-07T07:24:59.544" v="81"/>
          <ac:spMkLst>
            <pc:docMk/>
            <pc:sldMk cId="2815277108" sldId="258"/>
            <ac:spMk id="8" creationId="{BFEE5A4F-093A-4F1A-8CC4-D4ACBD2F1C2E}"/>
          </ac:spMkLst>
        </pc:spChg>
        <pc:spChg chg="mod">
          <ac:chgData name="Subhajit Ghosh" userId="c585d1f3-935b-4ece-b40b-1a6550e66d72" providerId="ADAL" clId="{1FD673F1-68B4-4E48-8DA4-CADD6C333132}" dt="2021-05-06T07:20:26.193" v="54" actId="2711"/>
          <ac:spMkLst>
            <pc:docMk/>
            <pc:sldMk cId="2815277108" sldId="258"/>
            <ac:spMk id="9" creationId="{4393C9E7-9550-4849-8115-E9C4978354A8}"/>
          </ac:spMkLst>
        </pc:spChg>
        <pc:picChg chg="add mod modCrop">
          <ac:chgData name="Subhajit Ghosh" userId="c585d1f3-935b-4ece-b40b-1a6550e66d72" providerId="ADAL" clId="{1FD673F1-68B4-4E48-8DA4-CADD6C333132}" dt="2021-05-07T07:25:18.581" v="112" actId="18131"/>
          <ac:picMkLst>
            <pc:docMk/>
            <pc:sldMk cId="2815277108" sldId="258"/>
            <ac:picMk id="3" creationId="{42C43B33-D134-462D-B589-B30B358AA336}"/>
          </ac:picMkLst>
        </pc:picChg>
      </pc:sldChg>
      <pc:sldChg chg="addSp delSp modSp new mod modClrScheme chgLayout">
        <pc:chgData name="Subhajit Ghosh" userId="c585d1f3-935b-4ece-b40b-1a6550e66d72" providerId="ADAL" clId="{1FD673F1-68B4-4E48-8DA4-CADD6C333132}" dt="2021-05-07T07:36:38.430" v="115" actId="962"/>
        <pc:sldMkLst>
          <pc:docMk/>
          <pc:sldMk cId="4010290570" sldId="260"/>
        </pc:sldMkLst>
        <pc:spChg chg="del mod ord">
          <ac:chgData name="Subhajit Ghosh" userId="c585d1f3-935b-4ece-b40b-1a6550e66d72" providerId="ADAL" clId="{1FD673F1-68B4-4E48-8DA4-CADD6C333132}" dt="2021-05-06T07:17:27.536" v="23" actId="700"/>
          <ac:spMkLst>
            <pc:docMk/>
            <pc:sldMk cId="4010290570" sldId="260"/>
            <ac:spMk id="2" creationId="{BBD5E36D-7790-41C3-B65F-7B117DB18359}"/>
          </ac:spMkLst>
        </pc:spChg>
        <pc:spChg chg="del mod ord">
          <ac:chgData name="Subhajit Ghosh" userId="c585d1f3-935b-4ece-b40b-1a6550e66d72" providerId="ADAL" clId="{1FD673F1-68B4-4E48-8DA4-CADD6C333132}" dt="2021-05-06T07:17:27.536" v="23" actId="700"/>
          <ac:spMkLst>
            <pc:docMk/>
            <pc:sldMk cId="4010290570" sldId="260"/>
            <ac:spMk id="3" creationId="{54161548-76DD-467F-BFC5-E62579E8C029}"/>
          </ac:spMkLst>
        </pc:spChg>
        <pc:spChg chg="del mod ord">
          <ac:chgData name="Subhajit Ghosh" userId="c585d1f3-935b-4ece-b40b-1a6550e66d72" providerId="ADAL" clId="{1FD673F1-68B4-4E48-8DA4-CADD6C333132}" dt="2021-05-06T07:17:27.536" v="23" actId="700"/>
          <ac:spMkLst>
            <pc:docMk/>
            <pc:sldMk cId="4010290570" sldId="260"/>
            <ac:spMk id="4" creationId="{60387C8D-4A72-4BD5-8E19-A82147C41F5E}"/>
          </ac:spMkLst>
        </pc:spChg>
        <pc:spChg chg="del mod ord">
          <ac:chgData name="Subhajit Ghosh" userId="c585d1f3-935b-4ece-b40b-1a6550e66d72" providerId="ADAL" clId="{1FD673F1-68B4-4E48-8DA4-CADD6C333132}" dt="2021-05-06T07:17:27.536" v="23" actId="700"/>
          <ac:spMkLst>
            <pc:docMk/>
            <pc:sldMk cId="4010290570" sldId="260"/>
            <ac:spMk id="5" creationId="{F5E367E9-84B7-4745-9CD6-B0E2505BF4D9}"/>
          </ac:spMkLst>
        </pc:spChg>
        <pc:spChg chg="add mod ord">
          <ac:chgData name="Subhajit Ghosh" userId="c585d1f3-935b-4ece-b40b-1a6550e66d72" providerId="ADAL" clId="{1FD673F1-68B4-4E48-8DA4-CADD6C333132}" dt="2021-05-06T07:17:37.196" v="24"/>
          <ac:spMkLst>
            <pc:docMk/>
            <pc:sldMk cId="4010290570" sldId="260"/>
            <ac:spMk id="6" creationId="{CAD9CCEB-62FB-477B-BCB8-626A84AF0A62}"/>
          </ac:spMkLst>
        </pc:spChg>
        <pc:spChg chg="add del mod ord">
          <ac:chgData name="Subhajit Ghosh" userId="c585d1f3-935b-4ece-b40b-1a6550e66d72" providerId="ADAL" clId="{1FD673F1-68B4-4E48-8DA4-CADD6C333132}" dt="2021-05-06T07:17:39.914" v="25" actId="478"/>
          <ac:spMkLst>
            <pc:docMk/>
            <pc:sldMk cId="4010290570" sldId="260"/>
            <ac:spMk id="7" creationId="{B96F3CB1-C831-4AFF-9DA1-6C4C177FD58A}"/>
          </ac:spMkLst>
        </pc:spChg>
        <pc:spChg chg="add del mod ord">
          <ac:chgData name="Subhajit Ghosh" userId="c585d1f3-935b-4ece-b40b-1a6550e66d72" providerId="ADAL" clId="{1FD673F1-68B4-4E48-8DA4-CADD6C333132}" dt="2021-05-07T07:36:34.363" v="113"/>
          <ac:spMkLst>
            <pc:docMk/>
            <pc:sldMk cId="4010290570" sldId="260"/>
            <ac:spMk id="8" creationId="{473F8102-2644-45BD-B29D-D72596649CA9}"/>
          </ac:spMkLst>
        </pc:spChg>
        <pc:spChg chg="add mod ord">
          <ac:chgData name="Subhajit Ghosh" userId="c585d1f3-935b-4ece-b40b-1a6550e66d72" providerId="ADAL" clId="{1FD673F1-68B4-4E48-8DA4-CADD6C333132}" dt="2021-05-06T07:20:46.353" v="58" actId="12"/>
          <ac:spMkLst>
            <pc:docMk/>
            <pc:sldMk cId="4010290570" sldId="260"/>
            <ac:spMk id="9" creationId="{1BAA7041-4BCD-4D18-9046-8CAF10596D22}"/>
          </ac:spMkLst>
        </pc:spChg>
        <pc:picChg chg="add mod">
          <ac:chgData name="Subhajit Ghosh" userId="c585d1f3-935b-4ece-b40b-1a6550e66d72" providerId="ADAL" clId="{1FD673F1-68B4-4E48-8DA4-CADD6C333132}" dt="2021-05-07T07:36:38.430" v="115" actId="962"/>
          <ac:picMkLst>
            <pc:docMk/>
            <pc:sldMk cId="4010290570" sldId="260"/>
            <ac:picMk id="3" creationId="{ACA5C9D3-065A-463C-8ECC-170466AB41FD}"/>
          </ac:picMkLst>
        </pc:picChg>
      </pc:sldChg>
      <pc:sldChg chg="addSp delSp modSp new mod">
        <pc:chgData name="Subhajit Ghosh" userId="c585d1f3-935b-4ece-b40b-1a6550e66d72" providerId="ADAL" clId="{1FD673F1-68B4-4E48-8DA4-CADD6C333132}" dt="2021-05-07T07:41:47.847" v="131" actId="18131"/>
        <pc:sldMkLst>
          <pc:docMk/>
          <pc:sldMk cId="2555901667" sldId="261"/>
        </pc:sldMkLst>
        <pc:spChg chg="del">
          <ac:chgData name="Subhajit Ghosh" userId="c585d1f3-935b-4ece-b40b-1a6550e66d72" providerId="ADAL" clId="{1FD673F1-68B4-4E48-8DA4-CADD6C333132}" dt="2021-05-07T07:41:25.892" v="116"/>
          <ac:spMkLst>
            <pc:docMk/>
            <pc:sldMk cId="2555901667" sldId="261"/>
            <ac:spMk id="2" creationId="{A78A65FB-4A52-41BB-AFFD-D0BC71B2E6ED}"/>
          </ac:spMkLst>
        </pc:spChg>
        <pc:spChg chg="del">
          <ac:chgData name="Subhajit Ghosh" userId="c585d1f3-935b-4ece-b40b-1a6550e66d72" providerId="ADAL" clId="{1FD673F1-68B4-4E48-8DA4-CADD6C333132}" dt="2021-05-06T07:17:47.777" v="28" actId="478"/>
          <ac:spMkLst>
            <pc:docMk/>
            <pc:sldMk cId="2555901667" sldId="261"/>
            <ac:spMk id="3" creationId="{09635247-84A5-4D5A-A59F-E7C41C759A99}"/>
          </ac:spMkLst>
        </pc:spChg>
        <pc:spChg chg="mod">
          <ac:chgData name="Subhajit Ghosh" userId="c585d1f3-935b-4ece-b40b-1a6550e66d72" providerId="ADAL" clId="{1FD673F1-68B4-4E48-8DA4-CADD6C333132}" dt="2021-05-06T07:17:44.956" v="27"/>
          <ac:spMkLst>
            <pc:docMk/>
            <pc:sldMk cId="2555901667" sldId="261"/>
            <ac:spMk id="4" creationId="{89A08EDB-A9D8-4439-8E39-F2A8B4EC8FC2}"/>
          </ac:spMkLst>
        </pc:spChg>
        <pc:spChg chg="mod">
          <ac:chgData name="Subhajit Ghosh" userId="c585d1f3-935b-4ece-b40b-1a6550e66d72" providerId="ADAL" clId="{1FD673F1-68B4-4E48-8DA4-CADD6C333132}" dt="2021-05-06T07:21:08.797" v="63" actId="20577"/>
          <ac:spMkLst>
            <pc:docMk/>
            <pc:sldMk cId="2555901667" sldId="261"/>
            <ac:spMk id="5" creationId="{D73B3A12-3784-496C-859E-1B319A7ADA33}"/>
          </ac:spMkLst>
        </pc:spChg>
        <pc:picChg chg="add mod modCrop">
          <ac:chgData name="Subhajit Ghosh" userId="c585d1f3-935b-4ece-b40b-1a6550e66d72" providerId="ADAL" clId="{1FD673F1-68B4-4E48-8DA4-CADD6C333132}" dt="2021-05-07T07:41:47.847" v="131" actId="18131"/>
          <ac:picMkLst>
            <pc:docMk/>
            <pc:sldMk cId="2555901667" sldId="261"/>
            <ac:picMk id="6" creationId="{CC54DE51-0840-416B-8682-E6CDAB6BAFCC}"/>
          </ac:picMkLst>
        </pc:picChg>
      </pc:sldChg>
      <pc:sldChg chg="addSp delSp modSp new mod modClrScheme chgLayout">
        <pc:chgData name="Subhajit Ghosh" userId="c585d1f3-935b-4ece-b40b-1a6550e66d72" providerId="ADAL" clId="{1FD673F1-68B4-4E48-8DA4-CADD6C333132}" dt="2021-05-07T08:03:08.092" v="154" actId="18131"/>
        <pc:sldMkLst>
          <pc:docMk/>
          <pc:sldMk cId="1184618614" sldId="262"/>
        </pc:sldMkLst>
        <pc:spChg chg="del mod ord">
          <ac:chgData name="Subhajit Ghosh" userId="c585d1f3-935b-4ece-b40b-1a6550e66d72" providerId="ADAL" clId="{1FD673F1-68B4-4E48-8DA4-CADD6C333132}" dt="2021-05-06T07:17:27.536" v="23" actId="700"/>
          <ac:spMkLst>
            <pc:docMk/>
            <pc:sldMk cId="1184618614" sldId="262"/>
            <ac:spMk id="2" creationId="{E1D0D607-589D-43DE-A4D2-903D1C3EFC5C}"/>
          </ac:spMkLst>
        </pc:spChg>
        <pc:spChg chg="del mod ord">
          <ac:chgData name="Subhajit Ghosh" userId="c585d1f3-935b-4ece-b40b-1a6550e66d72" providerId="ADAL" clId="{1FD673F1-68B4-4E48-8DA4-CADD6C333132}" dt="2021-05-06T07:17:27.536" v="23" actId="700"/>
          <ac:spMkLst>
            <pc:docMk/>
            <pc:sldMk cId="1184618614" sldId="262"/>
            <ac:spMk id="3" creationId="{B4958BD0-CE57-4687-8F58-FDB9E9CE8905}"/>
          </ac:spMkLst>
        </pc:spChg>
        <pc:spChg chg="del mod ord">
          <ac:chgData name="Subhajit Ghosh" userId="c585d1f3-935b-4ece-b40b-1a6550e66d72" providerId="ADAL" clId="{1FD673F1-68B4-4E48-8DA4-CADD6C333132}" dt="2021-05-06T07:17:27.536" v="23" actId="700"/>
          <ac:spMkLst>
            <pc:docMk/>
            <pc:sldMk cId="1184618614" sldId="262"/>
            <ac:spMk id="4" creationId="{AB6EFED4-BE5F-421A-8AA6-C9A5E3B01802}"/>
          </ac:spMkLst>
        </pc:spChg>
        <pc:spChg chg="add del mod">
          <ac:chgData name="Subhajit Ghosh" userId="c585d1f3-935b-4ece-b40b-1a6550e66d72" providerId="ADAL" clId="{1FD673F1-68B4-4E48-8DA4-CADD6C333132}" dt="2021-05-07T08:02:55.671" v="144"/>
          <ac:spMkLst>
            <pc:docMk/>
            <pc:sldMk cId="1184618614" sldId="262"/>
            <ac:spMk id="5" creationId="{81C570E1-EA69-4724-AABB-15457C24D98F}"/>
          </ac:spMkLst>
        </pc:spChg>
        <pc:spChg chg="del mod ord">
          <ac:chgData name="Subhajit Ghosh" userId="c585d1f3-935b-4ece-b40b-1a6550e66d72" providerId="ADAL" clId="{1FD673F1-68B4-4E48-8DA4-CADD6C333132}" dt="2021-05-06T07:17:27.536" v="23" actId="700"/>
          <ac:spMkLst>
            <pc:docMk/>
            <pc:sldMk cId="1184618614" sldId="262"/>
            <ac:spMk id="5" creationId="{F4195DC1-18C3-4878-8E12-2193BC162753}"/>
          </ac:spMkLst>
        </pc:spChg>
        <pc:spChg chg="add mod ord">
          <ac:chgData name="Subhajit Ghosh" userId="c585d1f3-935b-4ece-b40b-1a6550e66d72" providerId="ADAL" clId="{1FD673F1-68B4-4E48-8DA4-CADD6C333132}" dt="2021-05-06T07:17:57.713" v="32"/>
          <ac:spMkLst>
            <pc:docMk/>
            <pc:sldMk cId="1184618614" sldId="262"/>
            <ac:spMk id="6" creationId="{85332EC0-8EA7-4E1A-B394-0226F150F473}"/>
          </ac:spMkLst>
        </pc:spChg>
        <pc:spChg chg="add del mod ord">
          <ac:chgData name="Subhajit Ghosh" userId="c585d1f3-935b-4ece-b40b-1a6550e66d72" providerId="ADAL" clId="{1FD673F1-68B4-4E48-8DA4-CADD6C333132}" dt="2021-05-06T07:17:53.843" v="30" actId="478"/>
          <ac:spMkLst>
            <pc:docMk/>
            <pc:sldMk cId="1184618614" sldId="262"/>
            <ac:spMk id="7" creationId="{4FBAB99A-9336-4704-BFB0-BC63DCB73ED8}"/>
          </ac:spMkLst>
        </pc:spChg>
        <pc:spChg chg="add del mod ord">
          <ac:chgData name="Subhajit Ghosh" userId="c585d1f3-935b-4ece-b40b-1a6550e66d72" providerId="ADAL" clId="{1FD673F1-68B4-4E48-8DA4-CADD6C333132}" dt="2021-05-07T07:57:03.307" v="132"/>
          <ac:spMkLst>
            <pc:docMk/>
            <pc:sldMk cId="1184618614" sldId="262"/>
            <ac:spMk id="8" creationId="{51904F51-FF17-466D-B700-2F166ED0D735}"/>
          </ac:spMkLst>
        </pc:spChg>
        <pc:spChg chg="add mod ord">
          <ac:chgData name="Subhajit Ghosh" userId="c585d1f3-935b-4ece-b40b-1a6550e66d72" providerId="ADAL" clId="{1FD673F1-68B4-4E48-8DA4-CADD6C333132}" dt="2021-05-06T07:21:28.711" v="67" actId="12"/>
          <ac:spMkLst>
            <pc:docMk/>
            <pc:sldMk cId="1184618614" sldId="262"/>
            <ac:spMk id="9" creationId="{BFDA606F-65C2-4148-B144-5A1420CCF44D}"/>
          </ac:spMkLst>
        </pc:spChg>
        <pc:picChg chg="add del mod">
          <ac:chgData name="Subhajit Ghosh" userId="c585d1f3-935b-4ece-b40b-1a6550e66d72" providerId="ADAL" clId="{1FD673F1-68B4-4E48-8DA4-CADD6C333132}" dt="2021-05-07T08:02:46.017" v="143" actId="478"/>
          <ac:picMkLst>
            <pc:docMk/>
            <pc:sldMk cId="1184618614" sldId="262"/>
            <ac:picMk id="3" creationId="{6C72A381-ABBA-4922-A0C5-940217996F16}"/>
          </ac:picMkLst>
        </pc:picChg>
        <pc:picChg chg="add mod modCrop">
          <ac:chgData name="Subhajit Ghosh" userId="c585d1f3-935b-4ece-b40b-1a6550e66d72" providerId="ADAL" clId="{1FD673F1-68B4-4E48-8DA4-CADD6C333132}" dt="2021-05-07T08:03:08.092" v="154" actId="18131"/>
          <ac:picMkLst>
            <pc:docMk/>
            <pc:sldMk cId="1184618614" sldId="262"/>
            <ac:picMk id="10" creationId="{3A4C32F5-84B6-43AF-86C4-6339F7AAD2DB}"/>
          </ac:picMkLst>
        </pc:picChg>
      </pc:sldChg>
      <pc:sldChg chg="addSp delSp modSp new mod">
        <pc:chgData name="Subhajit Ghosh" userId="c585d1f3-935b-4ece-b40b-1a6550e66d72" providerId="ADAL" clId="{1FD673F1-68B4-4E48-8DA4-CADD6C333132}" dt="2021-05-07T08:00:00.367" v="142" actId="18131"/>
        <pc:sldMkLst>
          <pc:docMk/>
          <pc:sldMk cId="2033434848" sldId="263"/>
        </pc:sldMkLst>
        <pc:spChg chg="del">
          <ac:chgData name="Subhajit Ghosh" userId="c585d1f3-935b-4ece-b40b-1a6550e66d72" providerId="ADAL" clId="{1FD673F1-68B4-4E48-8DA4-CADD6C333132}" dt="2021-05-07T07:59:48.132" v="134"/>
          <ac:spMkLst>
            <pc:docMk/>
            <pc:sldMk cId="2033434848" sldId="263"/>
            <ac:spMk id="2" creationId="{25B7CD97-D41B-4B87-AC60-7FE112A7609B}"/>
          </ac:spMkLst>
        </pc:spChg>
        <pc:spChg chg="del">
          <ac:chgData name="Subhajit Ghosh" userId="c585d1f3-935b-4ece-b40b-1a6550e66d72" providerId="ADAL" clId="{1FD673F1-68B4-4E48-8DA4-CADD6C333132}" dt="2021-05-06T07:18:03.844" v="34" actId="478"/>
          <ac:spMkLst>
            <pc:docMk/>
            <pc:sldMk cId="2033434848" sldId="263"/>
            <ac:spMk id="3" creationId="{E7298327-63D2-4902-895A-5BC183233F60}"/>
          </ac:spMkLst>
        </pc:spChg>
        <pc:spChg chg="mod">
          <ac:chgData name="Subhajit Ghosh" userId="c585d1f3-935b-4ece-b40b-1a6550e66d72" providerId="ADAL" clId="{1FD673F1-68B4-4E48-8DA4-CADD6C333132}" dt="2021-05-06T07:18:01.397" v="33"/>
          <ac:spMkLst>
            <pc:docMk/>
            <pc:sldMk cId="2033434848" sldId="263"/>
            <ac:spMk id="4" creationId="{9A884A60-D6FF-486D-855E-77AD4BCA8CCE}"/>
          </ac:spMkLst>
        </pc:spChg>
        <pc:spChg chg="mod">
          <ac:chgData name="Subhajit Ghosh" userId="c585d1f3-935b-4ece-b40b-1a6550e66d72" providerId="ADAL" clId="{1FD673F1-68B4-4E48-8DA4-CADD6C333132}" dt="2021-05-06T07:21:44.656" v="72" actId="20577"/>
          <ac:spMkLst>
            <pc:docMk/>
            <pc:sldMk cId="2033434848" sldId="263"/>
            <ac:spMk id="5" creationId="{7FD65F19-6D29-486F-A028-02DE1D9B01CA}"/>
          </ac:spMkLst>
        </pc:spChg>
        <pc:picChg chg="add mod modCrop">
          <ac:chgData name="Subhajit Ghosh" userId="c585d1f3-935b-4ece-b40b-1a6550e66d72" providerId="ADAL" clId="{1FD673F1-68B4-4E48-8DA4-CADD6C333132}" dt="2021-05-07T08:00:00.367" v="142" actId="18131"/>
          <ac:picMkLst>
            <pc:docMk/>
            <pc:sldMk cId="2033434848" sldId="263"/>
            <ac:picMk id="6" creationId="{189E20CE-D0C3-4FB6-8E07-920D50CA10D6}"/>
          </ac:picMkLst>
        </pc:picChg>
      </pc:sldChg>
      <pc:sldChg chg="addSp delSp modSp new mod modClrScheme chgLayout">
        <pc:chgData name="Subhajit Ghosh" userId="c585d1f3-935b-4ece-b40b-1a6550e66d72" providerId="ADAL" clId="{1FD673F1-68B4-4E48-8DA4-CADD6C333132}" dt="2021-05-07T08:05:52.677" v="175" actId="18131"/>
        <pc:sldMkLst>
          <pc:docMk/>
          <pc:sldMk cId="4110354454" sldId="264"/>
        </pc:sldMkLst>
        <pc:spChg chg="del mod ord">
          <ac:chgData name="Subhajit Ghosh" userId="c585d1f3-935b-4ece-b40b-1a6550e66d72" providerId="ADAL" clId="{1FD673F1-68B4-4E48-8DA4-CADD6C333132}" dt="2021-05-06T07:17:27.536" v="23" actId="700"/>
          <ac:spMkLst>
            <pc:docMk/>
            <pc:sldMk cId="4110354454" sldId="264"/>
            <ac:spMk id="2" creationId="{3A44E7DC-A28B-4AF6-8F2D-4A47C955093C}"/>
          </ac:spMkLst>
        </pc:spChg>
        <pc:spChg chg="del mod ord">
          <ac:chgData name="Subhajit Ghosh" userId="c585d1f3-935b-4ece-b40b-1a6550e66d72" providerId="ADAL" clId="{1FD673F1-68B4-4E48-8DA4-CADD6C333132}" dt="2021-05-06T07:17:27.536" v="23" actId="700"/>
          <ac:spMkLst>
            <pc:docMk/>
            <pc:sldMk cId="4110354454" sldId="264"/>
            <ac:spMk id="3" creationId="{5C04CDA1-B2EF-40EE-88C1-EC19B1F126D1}"/>
          </ac:spMkLst>
        </pc:spChg>
        <pc:spChg chg="del mod ord">
          <ac:chgData name="Subhajit Ghosh" userId="c585d1f3-935b-4ece-b40b-1a6550e66d72" providerId="ADAL" clId="{1FD673F1-68B4-4E48-8DA4-CADD6C333132}" dt="2021-05-06T07:17:27.536" v="23" actId="700"/>
          <ac:spMkLst>
            <pc:docMk/>
            <pc:sldMk cId="4110354454" sldId="264"/>
            <ac:spMk id="4" creationId="{BE9476AD-A7FE-4E63-9CDD-670E80B9CC0F}"/>
          </ac:spMkLst>
        </pc:spChg>
        <pc:spChg chg="del mod ord">
          <ac:chgData name="Subhajit Ghosh" userId="c585d1f3-935b-4ece-b40b-1a6550e66d72" providerId="ADAL" clId="{1FD673F1-68B4-4E48-8DA4-CADD6C333132}" dt="2021-05-06T07:17:27.536" v="23" actId="700"/>
          <ac:spMkLst>
            <pc:docMk/>
            <pc:sldMk cId="4110354454" sldId="264"/>
            <ac:spMk id="5" creationId="{19C3F939-9048-41A0-8BE9-C3B85BD2B96B}"/>
          </ac:spMkLst>
        </pc:spChg>
        <pc:spChg chg="add mod ord">
          <ac:chgData name="Subhajit Ghosh" userId="c585d1f3-935b-4ece-b40b-1a6550e66d72" providerId="ADAL" clId="{1FD673F1-68B4-4E48-8DA4-CADD6C333132}" dt="2021-05-06T07:18:09.733" v="36"/>
          <ac:spMkLst>
            <pc:docMk/>
            <pc:sldMk cId="4110354454" sldId="264"/>
            <ac:spMk id="6" creationId="{D438AAD3-65E3-4C43-B4DA-FC4F1BC7D9F9}"/>
          </ac:spMkLst>
        </pc:spChg>
        <pc:spChg chg="add del mod ord">
          <ac:chgData name="Subhajit Ghosh" userId="c585d1f3-935b-4ece-b40b-1a6550e66d72" providerId="ADAL" clId="{1FD673F1-68B4-4E48-8DA4-CADD6C333132}" dt="2021-05-06T07:18:12.271" v="37" actId="478"/>
          <ac:spMkLst>
            <pc:docMk/>
            <pc:sldMk cId="4110354454" sldId="264"/>
            <ac:spMk id="7" creationId="{55FED36D-6398-4D6B-95EE-D25C92B25ABF}"/>
          </ac:spMkLst>
        </pc:spChg>
        <pc:spChg chg="add del mod ord">
          <ac:chgData name="Subhajit Ghosh" userId="c585d1f3-935b-4ece-b40b-1a6550e66d72" providerId="ADAL" clId="{1FD673F1-68B4-4E48-8DA4-CADD6C333132}" dt="2021-05-07T08:05:37.808" v="155"/>
          <ac:spMkLst>
            <pc:docMk/>
            <pc:sldMk cId="4110354454" sldId="264"/>
            <ac:spMk id="8" creationId="{2C6898EF-90CA-4592-9309-D508279BC687}"/>
          </ac:spMkLst>
        </pc:spChg>
        <pc:spChg chg="add mod ord">
          <ac:chgData name="Subhajit Ghosh" userId="c585d1f3-935b-4ece-b40b-1a6550e66d72" providerId="ADAL" clId="{1FD673F1-68B4-4E48-8DA4-CADD6C333132}" dt="2021-05-06T07:22:06.547" v="76" actId="12"/>
          <ac:spMkLst>
            <pc:docMk/>
            <pc:sldMk cId="4110354454" sldId="264"/>
            <ac:spMk id="9" creationId="{BBBD801C-8897-4BA5-91E1-6717AED67507}"/>
          </ac:spMkLst>
        </pc:spChg>
        <pc:picChg chg="add mod modCrop">
          <ac:chgData name="Subhajit Ghosh" userId="c585d1f3-935b-4ece-b40b-1a6550e66d72" providerId="ADAL" clId="{1FD673F1-68B4-4E48-8DA4-CADD6C333132}" dt="2021-05-07T08:05:52.677" v="175" actId="18131"/>
          <ac:picMkLst>
            <pc:docMk/>
            <pc:sldMk cId="4110354454" sldId="264"/>
            <ac:picMk id="3" creationId="{1CF4A3D7-F49C-4C02-96F8-98B9C8CE25C5}"/>
          </ac:picMkLst>
        </pc:picChg>
      </pc:sldChg>
      <pc:sldChg chg="addSp delSp modSp new mod">
        <pc:chgData name="Subhajit Ghosh" userId="c585d1f3-935b-4ece-b40b-1a6550e66d72" providerId="ADAL" clId="{1FD673F1-68B4-4E48-8DA4-CADD6C333132}" dt="2021-05-07T08:08:36.627" v="204" actId="18131"/>
        <pc:sldMkLst>
          <pc:docMk/>
          <pc:sldMk cId="824472738" sldId="265"/>
        </pc:sldMkLst>
        <pc:spChg chg="del">
          <ac:chgData name="Subhajit Ghosh" userId="c585d1f3-935b-4ece-b40b-1a6550e66d72" providerId="ADAL" clId="{1FD673F1-68B4-4E48-8DA4-CADD6C333132}" dt="2021-05-07T08:08:21.974" v="176"/>
          <ac:spMkLst>
            <pc:docMk/>
            <pc:sldMk cId="824472738" sldId="265"/>
            <ac:spMk id="2" creationId="{E963843D-4E01-4B73-BEC4-7D19E9D91C0A}"/>
          </ac:spMkLst>
        </pc:spChg>
        <pc:spChg chg="del">
          <ac:chgData name="Subhajit Ghosh" userId="c585d1f3-935b-4ece-b40b-1a6550e66d72" providerId="ADAL" clId="{1FD673F1-68B4-4E48-8DA4-CADD6C333132}" dt="2021-05-06T07:18:19.530" v="40" actId="478"/>
          <ac:spMkLst>
            <pc:docMk/>
            <pc:sldMk cId="824472738" sldId="265"/>
            <ac:spMk id="3" creationId="{64EC1065-138D-465E-9C6F-5DB874B7FBC3}"/>
          </ac:spMkLst>
        </pc:spChg>
        <pc:spChg chg="mod">
          <ac:chgData name="Subhajit Ghosh" userId="c585d1f3-935b-4ece-b40b-1a6550e66d72" providerId="ADAL" clId="{1FD673F1-68B4-4E48-8DA4-CADD6C333132}" dt="2021-05-06T07:18:17.837" v="39"/>
          <ac:spMkLst>
            <pc:docMk/>
            <pc:sldMk cId="824472738" sldId="265"/>
            <ac:spMk id="4" creationId="{2775EF56-9FEA-48C5-8821-49E47CDE875F}"/>
          </ac:spMkLst>
        </pc:spChg>
        <pc:spChg chg="mod">
          <ac:chgData name="Subhajit Ghosh" userId="c585d1f3-935b-4ece-b40b-1a6550e66d72" providerId="ADAL" clId="{1FD673F1-68B4-4E48-8DA4-CADD6C333132}" dt="2021-05-06T07:22:34.254" v="79" actId="20577"/>
          <ac:spMkLst>
            <pc:docMk/>
            <pc:sldMk cId="824472738" sldId="265"/>
            <ac:spMk id="5" creationId="{AC993E8F-9446-4C4D-953D-550B8C6F6F6F}"/>
          </ac:spMkLst>
        </pc:spChg>
        <pc:picChg chg="add mod modCrop">
          <ac:chgData name="Subhajit Ghosh" userId="c585d1f3-935b-4ece-b40b-1a6550e66d72" providerId="ADAL" clId="{1FD673F1-68B4-4E48-8DA4-CADD6C333132}" dt="2021-05-07T08:08:36.627" v="204" actId="18131"/>
          <ac:picMkLst>
            <pc:docMk/>
            <pc:sldMk cId="824472738" sldId="265"/>
            <ac:picMk id="6" creationId="{BC66228C-7B4C-4AF4-9FA5-01555DC81C15}"/>
          </ac:picMkLst>
        </pc:picChg>
      </pc:sldChg>
      <pc:sldChg chg="addSp delSp modSp new del mod modClrScheme chgLayout">
        <pc:chgData name="Subhajit Ghosh" userId="c585d1f3-935b-4ece-b40b-1a6550e66d72" providerId="ADAL" clId="{1FD673F1-68B4-4E48-8DA4-CADD6C333132}" dt="2021-05-06T07:22:50.931" v="80" actId="2696"/>
        <pc:sldMkLst>
          <pc:docMk/>
          <pc:sldMk cId="3560156572" sldId="266"/>
        </pc:sldMkLst>
        <pc:spChg chg="del mod ord">
          <ac:chgData name="Subhajit Ghosh" userId="c585d1f3-935b-4ece-b40b-1a6550e66d72" providerId="ADAL" clId="{1FD673F1-68B4-4E48-8DA4-CADD6C333132}" dt="2021-05-06T07:17:27.536" v="23" actId="700"/>
          <ac:spMkLst>
            <pc:docMk/>
            <pc:sldMk cId="3560156572" sldId="266"/>
            <ac:spMk id="2" creationId="{561BCDD0-76B5-4791-9328-1B9170181A66}"/>
          </ac:spMkLst>
        </pc:spChg>
        <pc:spChg chg="del mod ord">
          <ac:chgData name="Subhajit Ghosh" userId="c585d1f3-935b-4ece-b40b-1a6550e66d72" providerId="ADAL" clId="{1FD673F1-68B4-4E48-8DA4-CADD6C333132}" dt="2021-05-06T07:17:27.536" v="23" actId="700"/>
          <ac:spMkLst>
            <pc:docMk/>
            <pc:sldMk cId="3560156572" sldId="266"/>
            <ac:spMk id="3" creationId="{4788B6FD-02E0-437B-9DC8-D1AF39D3C7FC}"/>
          </ac:spMkLst>
        </pc:spChg>
        <pc:spChg chg="del mod ord">
          <ac:chgData name="Subhajit Ghosh" userId="c585d1f3-935b-4ece-b40b-1a6550e66d72" providerId="ADAL" clId="{1FD673F1-68B4-4E48-8DA4-CADD6C333132}" dt="2021-05-06T07:17:27.536" v="23" actId="700"/>
          <ac:spMkLst>
            <pc:docMk/>
            <pc:sldMk cId="3560156572" sldId="266"/>
            <ac:spMk id="4" creationId="{A63626E2-ECCA-44A7-A570-912B28A3E8C6}"/>
          </ac:spMkLst>
        </pc:spChg>
        <pc:spChg chg="del mod ord">
          <ac:chgData name="Subhajit Ghosh" userId="c585d1f3-935b-4ece-b40b-1a6550e66d72" providerId="ADAL" clId="{1FD673F1-68B4-4E48-8DA4-CADD6C333132}" dt="2021-05-06T07:17:27.536" v="23" actId="700"/>
          <ac:spMkLst>
            <pc:docMk/>
            <pc:sldMk cId="3560156572" sldId="266"/>
            <ac:spMk id="5" creationId="{E22ECA0B-8726-4CD8-9D6F-1C780C52B73D}"/>
          </ac:spMkLst>
        </pc:spChg>
        <pc:spChg chg="add mod ord">
          <ac:chgData name="Subhajit Ghosh" userId="c585d1f3-935b-4ece-b40b-1a6550e66d72" providerId="ADAL" clId="{1FD673F1-68B4-4E48-8DA4-CADD6C333132}" dt="2021-05-06T07:18:25.708" v="42"/>
          <ac:spMkLst>
            <pc:docMk/>
            <pc:sldMk cId="3560156572" sldId="266"/>
            <ac:spMk id="6" creationId="{56AF792C-F774-4C4E-9AA6-7DF07A68462F}"/>
          </ac:spMkLst>
        </pc:spChg>
        <pc:spChg chg="add del mod ord">
          <ac:chgData name="Subhajit Ghosh" userId="c585d1f3-935b-4ece-b40b-1a6550e66d72" providerId="ADAL" clId="{1FD673F1-68B4-4E48-8DA4-CADD6C333132}" dt="2021-05-06T07:18:28.291" v="43" actId="478"/>
          <ac:spMkLst>
            <pc:docMk/>
            <pc:sldMk cId="3560156572" sldId="266"/>
            <ac:spMk id="7" creationId="{3660B876-E96D-4D24-8A34-971AB0465840}"/>
          </ac:spMkLst>
        </pc:spChg>
        <pc:spChg chg="add mod ord">
          <ac:chgData name="Subhajit Ghosh" userId="c585d1f3-935b-4ece-b40b-1a6550e66d72" providerId="ADAL" clId="{1FD673F1-68B4-4E48-8DA4-CADD6C333132}" dt="2021-05-06T07:17:27.536" v="23" actId="700"/>
          <ac:spMkLst>
            <pc:docMk/>
            <pc:sldMk cId="3560156572" sldId="266"/>
            <ac:spMk id="8" creationId="{6FF3D3DC-54A9-49DF-A502-080F6263577D}"/>
          </ac:spMkLst>
        </pc:spChg>
        <pc:spChg chg="add mod ord">
          <ac:chgData name="Subhajit Ghosh" userId="c585d1f3-935b-4ece-b40b-1a6550e66d72" providerId="ADAL" clId="{1FD673F1-68B4-4E48-8DA4-CADD6C333132}" dt="2021-05-06T07:18:32.601" v="44" actId="14100"/>
          <ac:spMkLst>
            <pc:docMk/>
            <pc:sldMk cId="3560156572" sldId="266"/>
            <ac:spMk id="9" creationId="{4C6633B0-6E81-4A54-A769-A150FD7D5D70}"/>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resources/press-releases/through-channel-marketing-automation-advanced-applications" TargetMode="External"/><Relationship Id="rId2" Type="http://schemas.openxmlformats.org/officeDocument/2006/relationships/hyperlink" Target="https://go.forrester.com/blogs/through-channel-marketing-represents-the-third-stage-for-sales-and-marketing-leaders/"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www.zinfi.com/category/al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relationship-management/market-development-funds-management/"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hyperlink" Target="https://www.zinfi.com/guidebooks/market-development-funds-best-practice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zinfi.com/services/channel-marketing-services/partner-incentives-manage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services/channel-marketing-services/partner-marketing-concierge"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2883049" y="2400381"/>
            <a:ext cx="5864137" cy="826913"/>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How to Build a Channel Marketing</a:t>
            </a:r>
          </a:p>
          <a:p>
            <a:pPr lvl="0"/>
            <a:r>
              <a:rPr lang="en-US" dirty="0"/>
              <a:t>Agency Business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to Build a Channel Marketing Agency Business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Forrester’s analyst Jay McBain </a:t>
            </a:r>
            <a:r>
              <a:rPr lang="en-US" b="0" i="0" u="sng" dirty="0">
                <a:solidFill>
                  <a:srgbClr val="1878D1"/>
                </a:solidFill>
                <a:effectLst/>
                <a:latin typeface="Arial" panose="020B0604020202020204" pitchFamily="34" charset="0"/>
                <a:cs typeface="Arial" panose="020B0604020202020204" pitchFamily="34" charset="0"/>
                <a:hlinkClick r:id="rId2"/>
              </a:rPr>
              <a:t>believes</a:t>
            </a:r>
            <a:r>
              <a:rPr lang="en-US" b="0" i="0" dirty="0">
                <a:solidFill>
                  <a:srgbClr val="333333"/>
                </a:solidFill>
                <a:effectLst/>
                <a:latin typeface="Arial" panose="020B0604020202020204" pitchFamily="34" charset="0"/>
                <a:cs typeface="Arial" panose="020B0604020202020204" pitchFamily="34" charset="0"/>
              </a:rPr>
              <a:t> the channel marketing services business represents the ”third stage” of business process automation, and predicts the </a:t>
            </a:r>
            <a:r>
              <a:rPr lang="en-US" b="0" i="0" u="sng" dirty="0">
                <a:solidFill>
                  <a:srgbClr val="1878D1"/>
                </a:solidFill>
                <a:effectLst/>
                <a:latin typeface="Arial" panose="020B0604020202020204" pitchFamily="34" charset="0"/>
                <a:cs typeface="Arial" panose="020B0604020202020204" pitchFamily="34" charset="0"/>
                <a:hlinkClick r:id="rId3"/>
              </a:rPr>
              <a:t>through-channel marketing automation</a:t>
            </a:r>
            <a:r>
              <a:rPr lang="en-US" b="0" i="0" dirty="0">
                <a:solidFill>
                  <a:srgbClr val="333333"/>
                </a:solidFill>
                <a:effectLst/>
                <a:latin typeface="Arial" panose="020B0604020202020204" pitchFamily="34" charset="0"/>
                <a:cs typeface="Arial" panose="020B0604020202020204" pitchFamily="34" charset="0"/>
              </a:rPr>
              <a:t> software market—including tens of thousands of digital marketing agencies—will become a $4.5 billion ecosystem by 2023. How can digital agencies seize this opportunity?</a:t>
            </a:r>
          </a:p>
          <a:p>
            <a:pPr algn="l"/>
            <a:r>
              <a:rPr lang="en-US" b="0" i="0" dirty="0">
                <a:solidFill>
                  <a:srgbClr val="333333"/>
                </a:solidFill>
                <a:effectLst/>
                <a:latin typeface="Arial" panose="020B0604020202020204" pitchFamily="34" charset="0"/>
                <a:cs typeface="Arial" panose="020B0604020202020204" pitchFamily="34" charset="0"/>
              </a:rPr>
              <a:t>In this article, we will explore how you can extend a digital agency business into a next-generation channel marketing business. However, before we do that let’s briefly touch on what channel marketing is. I have already explored in a variety of best practices articles on the ZINFI </a:t>
            </a:r>
            <a:r>
              <a:rPr lang="en-US" b="0" i="0" u="sng" dirty="0">
                <a:solidFill>
                  <a:srgbClr val="1878D1"/>
                </a:solidFill>
                <a:effectLst/>
                <a:latin typeface="Arial" panose="020B0604020202020204" pitchFamily="34" charset="0"/>
                <a:cs typeface="Arial" panose="020B0604020202020204" pitchFamily="34" charset="0"/>
                <a:hlinkClick r:id="rId4"/>
              </a:rPr>
              <a:t>website</a:t>
            </a:r>
            <a:r>
              <a:rPr lang="en-US" b="0" i="0" dirty="0">
                <a:solidFill>
                  <a:srgbClr val="333333"/>
                </a:solidFill>
                <a:effectLst/>
                <a:latin typeface="Arial" panose="020B0604020202020204" pitchFamily="34" charset="0"/>
                <a:cs typeface="Arial" panose="020B0604020202020204" pitchFamily="34" charset="0"/>
              </a:rPr>
              <a:t> the definition of a channel—essentially, it’s an indirect way to market and sell a vendor’s products and services through a network of resellers, agents, distributors, franchises and similar organizations. With this as a backdrop, we can define channel marketing as activities that focus on marketing </a:t>
            </a:r>
            <a:r>
              <a:rPr lang="en-US" b="0" i="1" dirty="0">
                <a:solidFill>
                  <a:srgbClr val="333333"/>
                </a:solidFill>
                <a:effectLst/>
                <a:latin typeface="Arial" panose="020B0604020202020204" pitchFamily="34" charset="0"/>
                <a:cs typeface="Arial" panose="020B0604020202020204" pitchFamily="34" charset="0"/>
              </a:rPr>
              <a:t>to</a:t>
            </a:r>
            <a:r>
              <a:rPr lang="en-US" b="0" i="0" dirty="0">
                <a:solidFill>
                  <a:srgbClr val="333333"/>
                </a:solidFill>
                <a:effectLst/>
                <a:latin typeface="Arial" panose="020B0604020202020204" pitchFamily="34" charset="0"/>
                <a:cs typeface="Arial" panose="020B0604020202020204" pitchFamily="34" charset="0"/>
              </a:rPr>
              <a:t> channel partners but also </a:t>
            </a:r>
            <a:r>
              <a:rPr lang="en-US" b="0" i="1" dirty="0">
                <a:solidFill>
                  <a:srgbClr val="333333"/>
                </a:solidFill>
                <a:effectLst/>
                <a:latin typeface="Arial" panose="020B0604020202020204" pitchFamily="34" charset="0"/>
                <a:cs typeface="Arial" panose="020B0604020202020204" pitchFamily="34" charset="0"/>
              </a:rPr>
              <a:t>through</a:t>
            </a:r>
            <a:r>
              <a:rPr lang="en-US" b="0" i="0" dirty="0">
                <a:solidFill>
                  <a:srgbClr val="333333"/>
                </a:solidFill>
                <a:effectLst/>
                <a:latin typeface="Arial" panose="020B0604020202020204" pitchFamily="34" charset="0"/>
                <a:cs typeface="Arial" panose="020B0604020202020204" pitchFamily="34" charset="0"/>
              </a:rPr>
              <a:t> and </a:t>
            </a:r>
            <a:r>
              <a:rPr lang="en-US" b="0" i="1" dirty="0">
                <a:solidFill>
                  <a:srgbClr val="333333"/>
                </a:solidFill>
                <a:effectLst/>
                <a:latin typeface="Arial" panose="020B0604020202020204" pitchFamily="34" charset="0"/>
                <a:cs typeface="Arial" panose="020B0604020202020204" pitchFamily="34" charset="0"/>
              </a:rPr>
              <a:t>with</a:t>
            </a:r>
            <a:r>
              <a:rPr lang="en-US" b="0" i="0" dirty="0">
                <a:solidFill>
                  <a:srgbClr val="333333"/>
                </a:solidFill>
                <a:effectLst/>
                <a:latin typeface="Arial" panose="020B0604020202020204" pitchFamily="34" charset="0"/>
                <a:cs typeface="Arial" panose="020B0604020202020204" pitchFamily="34" charset="0"/>
              </a:rPr>
              <a:t> them to generate demand from the end customer base. Needless to say, channel marketing requires all the various forms of expertise and tools required in direct marketing, plus a lot more.</a:t>
            </a:r>
          </a:p>
        </p:txBody>
      </p:sp>
      <p:pic>
        <p:nvPicPr>
          <p:cNvPr id="1026" name="Picture 2" descr="How to Build a Channel Marketing Agency Business">
            <a:extLst>
              <a:ext uri="{FF2B5EF4-FFF2-40B4-BE49-F238E27FC236}">
                <a16:creationId xmlns:a16="http://schemas.microsoft.com/office/drawing/2014/main" id="{689F2C04-6C52-41E6-8068-FDEE00DADAF5}"/>
              </a:ext>
            </a:extLst>
          </p:cNvPr>
          <p:cNvPicPr>
            <a:picLocks noGrp="1" noChangeAspect="1" noChangeArrowheads="1"/>
          </p:cNvPicPr>
          <p:nvPr>
            <p:ph type="pic" sz="quarter" idx="15"/>
          </p:nvPr>
        </p:nvPicPr>
        <p:blipFill rotWithShape="1">
          <a:blip r:embed="rId5" cstate="screen">
            <a:extLst>
              <a:ext uri="{28A0092B-C50C-407E-A947-70E740481C1C}">
                <a14:useLocalDpi xmlns:a14="http://schemas.microsoft.com/office/drawing/2010/main"/>
              </a:ext>
            </a:extLst>
          </a:blip>
          <a:src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ext, nature&#10;&#10;Description automatically generated">
            <a:extLst>
              <a:ext uri="{FF2B5EF4-FFF2-40B4-BE49-F238E27FC236}">
                <a16:creationId xmlns:a16="http://schemas.microsoft.com/office/drawing/2014/main" id="{42C43B33-D134-462D-B589-B30B358AA33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to Build a Channel Marketing Agency Business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Before we get into the details of channel marketing and how an agency can increase revenues in the years to come, let’s talk about money in the channel in general. In most cases, the channel marketing budget (including people, programs and platform) of vendor brands that sell through an indirect channel is many times larger than the direct marketing budget. This is primarily tied to </a:t>
            </a:r>
            <a:r>
              <a:rPr lang="en-US" b="0" i="0" u="sng" dirty="0">
                <a:solidFill>
                  <a:srgbClr val="1878D1"/>
                </a:solidFill>
                <a:effectLst/>
                <a:latin typeface="Arial" panose="020B0604020202020204" pitchFamily="34" charset="0"/>
                <a:cs typeface="Arial" panose="020B0604020202020204" pitchFamily="34" charset="0"/>
                <a:hlinkClick r:id="rId3"/>
              </a:rPr>
              <a:t>market development funds</a:t>
            </a:r>
            <a:r>
              <a:rPr lang="en-US" b="0" i="0" dirty="0">
                <a:solidFill>
                  <a:srgbClr val="333333"/>
                </a:solidFill>
                <a:effectLst/>
                <a:latin typeface="Arial" panose="020B0604020202020204" pitchFamily="34" charset="0"/>
                <a:cs typeface="Arial" panose="020B0604020202020204" pitchFamily="34" charset="0"/>
              </a:rPr>
              <a:t> (MDF) that vendors accumulate on behalf of their partners. (Please refer to our </a:t>
            </a:r>
            <a:r>
              <a:rPr lang="en-US" b="0" i="0" u="sng" dirty="0">
                <a:solidFill>
                  <a:srgbClr val="1878D1"/>
                </a:solidFill>
                <a:effectLst/>
                <a:latin typeface="Arial" panose="020B0604020202020204" pitchFamily="34" charset="0"/>
                <a:cs typeface="Arial" panose="020B0604020202020204" pitchFamily="34" charset="0"/>
                <a:hlinkClick r:id="rId4"/>
              </a:rPr>
              <a:t>articles on MDF</a:t>
            </a:r>
            <a:r>
              <a:rPr lang="en-US" b="0" i="0" dirty="0">
                <a:solidFill>
                  <a:srgbClr val="333333"/>
                </a:solidFill>
                <a:effectLst/>
                <a:latin typeface="Arial" panose="020B0604020202020204" pitchFamily="34" charset="0"/>
                <a:cs typeface="Arial" panose="020B0604020202020204" pitchFamily="34" charset="0"/>
              </a:rPr>
              <a:t> to learn more about this.) Because of the funds flowing into the channel, a channel marketing agency has the potential to build a much bigger and deeper relationship with vendors, and there is also a substantial opportunity to provide multiple services to a vendor’s partners.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Graphical user interface, website&#10;&#10;Description automatically generated">
            <a:extLst>
              <a:ext uri="{FF2B5EF4-FFF2-40B4-BE49-F238E27FC236}">
                <a16:creationId xmlns:a16="http://schemas.microsoft.com/office/drawing/2014/main" id="{ACA5C9D3-065A-463C-8ECC-170466AB41F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AD9CCEB-62FB-477B-BCB8-626A84AF0A62}"/>
              </a:ext>
            </a:extLst>
          </p:cNvPr>
          <p:cNvSpPr>
            <a:spLocks noGrp="1"/>
          </p:cNvSpPr>
          <p:nvPr>
            <p:ph type="body" sz="quarter" idx="11"/>
          </p:nvPr>
        </p:nvSpPr>
        <p:spPr/>
        <p:txBody>
          <a:bodyPr/>
          <a:lstStyle/>
          <a:p>
            <a:r>
              <a:rPr lang="en-US" dirty="0"/>
              <a:t>How to Build a Channel Marketing Agency Business</a:t>
            </a:r>
          </a:p>
        </p:txBody>
      </p:sp>
      <p:sp>
        <p:nvSpPr>
          <p:cNvPr id="9" name="Text Placeholder 8">
            <a:extLst>
              <a:ext uri="{FF2B5EF4-FFF2-40B4-BE49-F238E27FC236}">
                <a16:creationId xmlns:a16="http://schemas.microsoft.com/office/drawing/2014/main" id="{1BAA7041-4BCD-4D18-9046-8CAF10596D22}"/>
              </a:ext>
            </a:extLst>
          </p:cNvPr>
          <p:cNvSpPr>
            <a:spLocks noGrp="1"/>
          </p:cNvSpPr>
          <p:nvPr>
            <p:ph type="body" sz="quarter" idx="16"/>
          </p:nvPr>
        </p:nvSpPr>
        <p:spPr>
          <a:xfrm>
            <a:off x="313226" y="931818"/>
            <a:ext cx="4444916" cy="384825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Let’s explore a few of the core areas where a channel marketing agency can help a vendor brand.</a:t>
            </a:r>
          </a:p>
          <a:p>
            <a:pPr marL="171450" indent="-171450" algn="l">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Digital Content Creation and Adaptation:</a:t>
            </a:r>
            <a:r>
              <a:rPr lang="en-US" b="0" i="0" dirty="0">
                <a:solidFill>
                  <a:srgbClr val="333333"/>
                </a:solidFill>
                <a:effectLst/>
                <a:latin typeface="Arial" panose="020B0604020202020204" pitchFamily="34" charset="0"/>
                <a:cs typeface="Arial" panose="020B0604020202020204" pitchFamily="34" charset="0"/>
              </a:rPr>
              <a:t> Most vendors have a large amount of marketing and sales content for their direct sales and marketing team. However, in most cases the content needs to be adapted for channel partner usage. Also, if a vendor has an alliance program, there will be times where the creative agency may need to work with multiple brands to pull together appropriate solution content which may not exist on its own.</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0290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person, indoor&#10;&#10;Description automatically generated">
            <a:extLst>
              <a:ext uri="{FF2B5EF4-FFF2-40B4-BE49-F238E27FC236}">
                <a16:creationId xmlns:a16="http://schemas.microsoft.com/office/drawing/2014/main" id="{CC54DE51-0840-416B-8682-E6CDAB6BAFC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89A08EDB-A9D8-4439-8E39-F2A8B4EC8FC2}"/>
              </a:ext>
            </a:extLst>
          </p:cNvPr>
          <p:cNvSpPr>
            <a:spLocks noGrp="1"/>
          </p:cNvSpPr>
          <p:nvPr>
            <p:ph type="body" sz="quarter" idx="11"/>
          </p:nvPr>
        </p:nvSpPr>
        <p:spPr/>
        <p:txBody>
          <a:bodyPr/>
          <a:lstStyle/>
          <a:p>
            <a:r>
              <a:rPr lang="en-US" dirty="0"/>
              <a:t>How to Build a Channel Marketing Agency Business</a:t>
            </a:r>
          </a:p>
        </p:txBody>
      </p:sp>
      <p:sp>
        <p:nvSpPr>
          <p:cNvPr id="5" name="Text Placeholder 4">
            <a:extLst>
              <a:ext uri="{FF2B5EF4-FFF2-40B4-BE49-F238E27FC236}">
                <a16:creationId xmlns:a16="http://schemas.microsoft.com/office/drawing/2014/main" id="{D73B3A12-3784-496C-859E-1B319A7ADA33}"/>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Campaign Development:</a:t>
            </a:r>
            <a:r>
              <a:rPr lang="en-US" b="0" i="0" dirty="0">
                <a:solidFill>
                  <a:srgbClr val="333333"/>
                </a:solidFill>
                <a:effectLst/>
                <a:latin typeface="Arial" panose="020B0604020202020204" pitchFamily="34" charset="0"/>
                <a:cs typeface="Arial" panose="020B0604020202020204" pitchFamily="34" charset="0"/>
              </a:rPr>
              <a:t> Most vendors are running a variety of channel programs and updating those programs or adding new programs on a quarterly basis. A successful channel marketing agency not only has to have channel knowledge, but also deep expertise in digital marketing to work with vendors and come up with the right campaign strategy. A partner recruitment campaign requires one set of tools and tactics, but these are likely to be very different from partner training campaigns or the many other campaign types that are required in a channel environment.</a:t>
            </a:r>
          </a:p>
        </p:txBody>
      </p:sp>
    </p:spTree>
    <p:extLst>
      <p:ext uri="{BB962C8B-B14F-4D97-AF65-F5344CB8AC3E}">
        <p14:creationId xmlns:p14="http://schemas.microsoft.com/office/powerpoint/2010/main" val="255590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5332EC0-8EA7-4E1A-B394-0226F150F473}"/>
              </a:ext>
            </a:extLst>
          </p:cNvPr>
          <p:cNvSpPr>
            <a:spLocks noGrp="1"/>
          </p:cNvSpPr>
          <p:nvPr>
            <p:ph type="body" sz="quarter" idx="11"/>
          </p:nvPr>
        </p:nvSpPr>
        <p:spPr/>
        <p:txBody>
          <a:bodyPr/>
          <a:lstStyle/>
          <a:p>
            <a:r>
              <a:rPr lang="en-US" dirty="0"/>
              <a:t>How to Build a Channel Marketing Agency Business</a:t>
            </a:r>
          </a:p>
        </p:txBody>
      </p:sp>
      <p:sp>
        <p:nvSpPr>
          <p:cNvPr id="9" name="Text Placeholder 8">
            <a:extLst>
              <a:ext uri="{FF2B5EF4-FFF2-40B4-BE49-F238E27FC236}">
                <a16:creationId xmlns:a16="http://schemas.microsoft.com/office/drawing/2014/main" id="{BFDA606F-65C2-4148-B144-5A1420CCF44D}"/>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Incentives Programs:</a:t>
            </a:r>
            <a:r>
              <a:rPr lang="en-US" b="0" i="0" dirty="0">
                <a:solidFill>
                  <a:srgbClr val="333333"/>
                </a:solidFill>
                <a:effectLst/>
                <a:latin typeface="Arial" panose="020B0604020202020204" pitchFamily="34" charset="0"/>
                <a:cs typeface="Arial" panose="020B0604020202020204" pitchFamily="34" charset="0"/>
              </a:rPr>
              <a:t> Just as nearly every organization has sales incentives for its sales team, in much the same way a channel sales organization provides incentives to their channel partners to generate engagement and activity. However, in the latter instance the vendor has to actively promote those </a:t>
            </a:r>
            <a:r>
              <a:rPr lang="en-US" b="0" i="0" u="sng" dirty="0">
                <a:solidFill>
                  <a:srgbClr val="1878D1"/>
                </a:solidFill>
                <a:effectLst/>
                <a:latin typeface="Arial" panose="020B0604020202020204" pitchFamily="34" charset="0"/>
                <a:cs typeface="Arial" panose="020B0604020202020204" pitchFamily="34" charset="0"/>
                <a:hlinkClick r:id="rId2"/>
              </a:rPr>
              <a:t>incentives programs</a:t>
            </a:r>
            <a:r>
              <a:rPr lang="en-US" b="0" i="0" dirty="0">
                <a:solidFill>
                  <a:srgbClr val="333333"/>
                </a:solidFill>
                <a:effectLst/>
                <a:latin typeface="Arial" panose="020B0604020202020204" pitchFamily="34" charset="0"/>
                <a:cs typeface="Arial" panose="020B0604020202020204" pitchFamily="34" charset="0"/>
              </a:rPr>
              <a:t> to the partner base in for them to be effective. A channel marketing agency can play a decisive role, both strategically and tactically, in designing these programs and executing their rollout.</a:t>
            </a:r>
          </a:p>
        </p:txBody>
      </p:sp>
      <p:pic>
        <p:nvPicPr>
          <p:cNvPr id="10" name="Picture Placeholder 9" descr="A picture containing person, indoor&#10;&#10;Description automatically generated">
            <a:extLst>
              <a:ext uri="{FF2B5EF4-FFF2-40B4-BE49-F238E27FC236}">
                <a16:creationId xmlns:a16="http://schemas.microsoft.com/office/drawing/2014/main" id="{3A4C32F5-84B6-43AF-86C4-6339F7AAD2DB}"/>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1184618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person, music&#10;&#10;Description automatically generated">
            <a:extLst>
              <a:ext uri="{FF2B5EF4-FFF2-40B4-BE49-F238E27FC236}">
                <a16:creationId xmlns:a16="http://schemas.microsoft.com/office/drawing/2014/main" id="{189E20CE-D0C3-4FB6-8E07-920D50CA10D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9A884A60-D6FF-486D-855E-77AD4BCA8CCE}"/>
              </a:ext>
            </a:extLst>
          </p:cNvPr>
          <p:cNvSpPr>
            <a:spLocks noGrp="1"/>
          </p:cNvSpPr>
          <p:nvPr>
            <p:ph type="body" sz="quarter" idx="11"/>
          </p:nvPr>
        </p:nvSpPr>
        <p:spPr/>
        <p:txBody>
          <a:bodyPr/>
          <a:lstStyle/>
          <a:p>
            <a:r>
              <a:rPr lang="en-US" dirty="0"/>
              <a:t>How to Build a Channel Marketing Agency Business</a:t>
            </a:r>
          </a:p>
        </p:txBody>
      </p:sp>
      <p:sp>
        <p:nvSpPr>
          <p:cNvPr id="5" name="Text Placeholder 4">
            <a:extLst>
              <a:ext uri="{FF2B5EF4-FFF2-40B4-BE49-F238E27FC236}">
                <a16:creationId xmlns:a16="http://schemas.microsoft.com/office/drawing/2014/main" id="{7FD65F19-6D29-486F-A028-02DE1D9B01CA}"/>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Concierge Programs:</a:t>
            </a:r>
            <a:r>
              <a:rPr lang="en-US" b="0" i="0" dirty="0">
                <a:solidFill>
                  <a:srgbClr val="333333"/>
                </a:solidFill>
                <a:effectLst/>
                <a:latin typeface="Arial" panose="020B0604020202020204" pitchFamily="34" charset="0"/>
                <a:cs typeface="Arial" panose="020B0604020202020204" pitchFamily="34" charset="0"/>
              </a:rPr>
              <a:t> Most large vendors today have dedicated </a:t>
            </a:r>
            <a:r>
              <a:rPr lang="en-US" b="0" i="0" u="sng" dirty="0">
                <a:solidFill>
                  <a:srgbClr val="1878D1"/>
                </a:solidFill>
                <a:effectLst/>
                <a:latin typeface="Arial" panose="020B0604020202020204" pitchFamily="34" charset="0"/>
                <a:cs typeface="Arial" panose="020B0604020202020204" pitchFamily="34" charset="0"/>
                <a:hlinkClick r:id="rId3"/>
              </a:rPr>
              <a:t>concierge programs</a:t>
            </a:r>
            <a:r>
              <a:rPr lang="en-US" b="0" i="0" dirty="0">
                <a:solidFill>
                  <a:srgbClr val="333333"/>
                </a:solidFill>
                <a:effectLst/>
                <a:latin typeface="Arial" panose="020B0604020202020204" pitchFamily="34" charset="0"/>
                <a:cs typeface="Arial" panose="020B0604020202020204" pitchFamily="34" charset="0"/>
              </a:rPr>
              <a:t> in which a third party marketing agency provides marketing, sales and technical support to the vendor’s partner base. This service requires a combination of digital marketing, telemarketing and technical support expertise. In some cases, vendors will break these requirements down across multiple channel marketing agencies.</a:t>
            </a:r>
          </a:p>
        </p:txBody>
      </p:sp>
    </p:spTree>
    <p:extLst>
      <p:ext uri="{BB962C8B-B14F-4D97-AF65-F5344CB8AC3E}">
        <p14:creationId xmlns:p14="http://schemas.microsoft.com/office/powerpoint/2010/main" val="2033434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ext, sign&#10;&#10;Description automatically generated">
            <a:extLst>
              <a:ext uri="{FF2B5EF4-FFF2-40B4-BE49-F238E27FC236}">
                <a16:creationId xmlns:a16="http://schemas.microsoft.com/office/drawing/2014/main" id="{1CF4A3D7-F49C-4C02-96F8-98B9C8CE25C5}"/>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D438AAD3-65E3-4C43-B4DA-FC4F1BC7D9F9}"/>
              </a:ext>
            </a:extLst>
          </p:cNvPr>
          <p:cNvSpPr>
            <a:spLocks noGrp="1"/>
          </p:cNvSpPr>
          <p:nvPr>
            <p:ph type="body" sz="quarter" idx="11"/>
          </p:nvPr>
        </p:nvSpPr>
        <p:spPr/>
        <p:txBody>
          <a:bodyPr/>
          <a:lstStyle/>
          <a:p>
            <a:r>
              <a:rPr lang="en-US" dirty="0"/>
              <a:t>How to Build a Channel Marketing Agency Business</a:t>
            </a:r>
          </a:p>
        </p:txBody>
      </p:sp>
      <p:sp>
        <p:nvSpPr>
          <p:cNvPr id="9" name="Text Placeholder 8">
            <a:extLst>
              <a:ext uri="{FF2B5EF4-FFF2-40B4-BE49-F238E27FC236}">
                <a16:creationId xmlns:a16="http://schemas.microsoft.com/office/drawing/2014/main" id="{BBBD801C-8897-4BA5-91E1-6717AED67507}"/>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Sales Programs:</a:t>
            </a:r>
            <a:r>
              <a:rPr lang="en-US" b="0" i="0" dirty="0">
                <a:solidFill>
                  <a:srgbClr val="333333"/>
                </a:solidFill>
                <a:effectLst/>
                <a:latin typeface="Arial" panose="020B0604020202020204" pitchFamily="34" charset="0"/>
                <a:cs typeface="Arial" panose="020B0604020202020204" pitchFamily="34" charset="0"/>
              </a:rPr>
              <a:t> Last but not least, vendors often roll out sales-specific programs to drive demand—e.g. buy one get one free, 30% off, etc.—to drive quarterly sales targets. These are short and sweet marketing/sales tactics that the sales team typically drives, but in many cases certain functions of these programs may be outsourced to a third-party agency, ranging from creative services to outbound calling and everything in between.</a:t>
            </a:r>
          </a:p>
        </p:txBody>
      </p:sp>
    </p:spTree>
    <p:extLst>
      <p:ext uri="{BB962C8B-B14F-4D97-AF65-F5344CB8AC3E}">
        <p14:creationId xmlns:p14="http://schemas.microsoft.com/office/powerpoint/2010/main" val="4110354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text&#10;&#10;Description automatically generated">
            <a:extLst>
              <a:ext uri="{FF2B5EF4-FFF2-40B4-BE49-F238E27FC236}">
                <a16:creationId xmlns:a16="http://schemas.microsoft.com/office/drawing/2014/main" id="{BC66228C-7B4C-4AF4-9FA5-01555DC81C15}"/>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2775EF56-9FEA-48C5-8821-49E47CDE875F}"/>
              </a:ext>
            </a:extLst>
          </p:cNvPr>
          <p:cNvSpPr>
            <a:spLocks noGrp="1"/>
          </p:cNvSpPr>
          <p:nvPr>
            <p:ph type="body" sz="quarter" idx="11"/>
          </p:nvPr>
        </p:nvSpPr>
        <p:spPr/>
        <p:txBody>
          <a:bodyPr/>
          <a:lstStyle/>
          <a:p>
            <a:r>
              <a:rPr lang="en-US" dirty="0"/>
              <a:t>How to Build a Channel Marketing Agency Business</a:t>
            </a:r>
          </a:p>
        </p:txBody>
      </p:sp>
      <p:sp>
        <p:nvSpPr>
          <p:cNvPr id="5" name="Text Placeholder 4">
            <a:extLst>
              <a:ext uri="{FF2B5EF4-FFF2-40B4-BE49-F238E27FC236}">
                <a16:creationId xmlns:a16="http://schemas.microsoft.com/office/drawing/2014/main" id="{AC993E8F-9446-4C4D-953D-550B8C6F6F6F}"/>
              </a:ext>
            </a:extLst>
          </p:cNvPr>
          <p:cNvSpPr>
            <a:spLocks noGrp="1"/>
          </p:cNvSpPr>
          <p:nvPr>
            <p:ph type="body" sz="quarter" idx="16"/>
          </p:nvPr>
        </p:nvSpPr>
        <p:spPr>
          <a:xfrm>
            <a:off x="4447403" y="949235"/>
            <a:ext cx="4444916" cy="384112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In addition to these examples of vendor-specific programs, another key area of interest to agencies is the provision of creative and campaign services to a vendor’s partner network. In most cases a vendor will fund these programs using market development funds (MDF) or co-op funds. As I noted earlier, I have written many articles on which types of MDF programs work or don’t work and why, so we won’t repeat those here. However, an automation-enabled channel marketing agency is well-positioned to provide both local and global support in these areas.</a:t>
            </a:r>
          </a:p>
          <a:p>
            <a:pPr algn="l"/>
            <a:r>
              <a:rPr lang="en-US" b="0" i="0" dirty="0">
                <a:solidFill>
                  <a:srgbClr val="333333"/>
                </a:solidFill>
                <a:effectLst/>
                <a:latin typeface="Arial" panose="020B0604020202020204" pitchFamily="34" charset="0"/>
                <a:cs typeface="Arial" panose="020B0604020202020204" pitchFamily="34" charset="0"/>
              </a:rPr>
              <a:t>Finally, I started this article by repeating Forrester’s assertion that channel automation represents a third “stage” or “wave” of business process automation, and by suggesting that digital marketing agencies have a great opportunity to extend their reach by embracing channel marketing automation. I hope this high-level summary shows that there are multiple areas digital marketing agencies can tap into with the right strategy and tools. Their expertise in marketing, creative design and outbound campaigns, in combination with channel marketing automation software, can both broaden and deepen their revenue generation opportunities in the service of large to medium global brands locally and globally.</a:t>
            </a:r>
          </a:p>
        </p:txBody>
      </p:sp>
    </p:spTree>
    <p:extLst>
      <p:ext uri="{BB962C8B-B14F-4D97-AF65-F5344CB8AC3E}">
        <p14:creationId xmlns:p14="http://schemas.microsoft.com/office/powerpoint/2010/main" val="8244727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TotalTime>
  <Words>1072</Words>
  <Application>Microsoft Office PowerPoint</Application>
  <PresentationFormat>Custom</PresentationFormat>
  <Paragraphs>23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2021-05-07T08:08:45Z</dcterms:modified>
</cp:coreProperties>
</file>