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AAECD-21ED-4325-A419-1200D636146C}" v="50" dt="2021-04-27T13:03:04.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89" d="100"/>
          <a:sy n="89" d="100"/>
        </p:scale>
        <p:origin x="120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20CAAECD-21ED-4325-A419-1200D636146C}"/>
    <pc:docChg chg="undo custSel addSld modSld">
      <pc:chgData name="Subhajit Ghosh" userId="c585d1f3-935b-4ece-b40b-1a6550e66d72" providerId="ADAL" clId="{20CAAECD-21ED-4325-A419-1200D636146C}" dt="2021-04-27T13:02:56.501" v="194" actId="962"/>
      <pc:docMkLst>
        <pc:docMk/>
      </pc:docMkLst>
      <pc:sldChg chg="modSp mod">
        <pc:chgData name="Subhajit Ghosh" userId="c585d1f3-935b-4ece-b40b-1a6550e66d72" providerId="ADAL" clId="{20CAAECD-21ED-4325-A419-1200D636146C}" dt="2021-04-27T07:58:21.231" v="48" actId="20577"/>
        <pc:sldMkLst>
          <pc:docMk/>
          <pc:sldMk cId="2429983986" sldId="256"/>
        </pc:sldMkLst>
        <pc:spChg chg="mod">
          <ac:chgData name="Subhajit Ghosh" userId="c585d1f3-935b-4ece-b40b-1a6550e66d72" providerId="ADAL" clId="{20CAAECD-21ED-4325-A419-1200D636146C}" dt="2021-04-27T07:58:21.231" v="48" actId="20577"/>
          <ac:spMkLst>
            <pc:docMk/>
            <pc:sldMk cId="2429983986" sldId="256"/>
            <ac:spMk id="6" creationId="{4F2F611E-2383-4DC9-962D-92928E36BA3F}"/>
          </ac:spMkLst>
        </pc:spChg>
      </pc:sldChg>
      <pc:sldChg chg="addSp delSp modSp mod">
        <pc:chgData name="Subhajit Ghosh" userId="c585d1f3-935b-4ece-b40b-1a6550e66d72" providerId="ADAL" clId="{20CAAECD-21ED-4325-A419-1200D636146C}" dt="2021-04-27T08:05:50.434" v="119" actId="18131"/>
        <pc:sldMkLst>
          <pc:docMk/>
          <pc:sldMk cId="4142234705" sldId="257"/>
        </pc:sldMkLst>
        <pc:spChg chg="del">
          <ac:chgData name="Subhajit Ghosh" userId="c585d1f3-935b-4ece-b40b-1a6550e66d72" providerId="ADAL" clId="{20CAAECD-21ED-4325-A419-1200D636146C}" dt="2021-04-27T08:05:33.770" v="92"/>
          <ac:spMkLst>
            <pc:docMk/>
            <pc:sldMk cId="4142234705" sldId="257"/>
            <ac:spMk id="2" creationId="{73CDC79A-6FAC-4D7D-B85E-15F848CECB4B}"/>
          </ac:spMkLst>
        </pc:spChg>
        <pc:spChg chg="del">
          <ac:chgData name="Subhajit Ghosh" userId="c585d1f3-935b-4ece-b40b-1a6550e66d72" providerId="ADAL" clId="{20CAAECD-21ED-4325-A419-1200D636146C}" dt="2021-04-27T07:56:05.686" v="7" actId="478"/>
          <ac:spMkLst>
            <pc:docMk/>
            <pc:sldMk cId="4142234705" sldId="257"/>
            <ac:spMk id="3" creationId="{EE5F9CC5-5919-4A5B-B9E8-F922D9826927}"/>
          </ac:spMkLst>
        </pc:spChg>
        <pc:spChg chg="mod">
          <ac:chgData name="Subhajit Ghosh" userId="c585d1f3-935b-4ece-b40b-1a6550e66d72" providerId="ADAL" clId="{20CAAECD-21ED-4325-A419-1200D636146C}" dt="2021-04-27T07:56:01.770" v="6"/>
          <ac:spMkLst>
            <pc:docMk/>
            <pc:sldMk cId="4142234705" sldId="257"/>
            <ac:spMk id="4" creationId="{3824FEB1-C6F4-4284-9EE9-2817F24A4DC0}"/>
          </ac:spMkLst>
        </pc:spChg>
        <pc:spChg chg="mod">
          <ac:chgData name="Subhajit Ghosh" userId="c585d1f3-935b-4ece-b40b-1a6550e66d72" providerId="ADAL" clId="{20CAAECD-21ED-4325-A419-1200D636146C}" dt="2021-04-27T07:59:53.173" v="55" actId="113"/>
          <ac:spMkLst>
            <pc:docMk/>
            <pc:sldMk cId="4142234705" sldId="257"/>
            <ac:spMk id="5" creationId="{C4B6616B-D638-467B-86EF-41EF776CAD4F}"/>
          </ac:spMkLst>
        </pc:spChg>
        <pc:picChg chg="add mod">
          <ac:chgData name="Subhajit Ghosh" userId="c585d1f3-935b-4ece-b40b-1a6550e66d72" providerId="ADAL" clId="{20CAAECD-21ED-4325-A419-1200D636146C}" dt="2021-04-27T08:05:50.434" v="119" actId="18131"/>
          <ac:picMkLst>
            <pc:docMk/>
            <pc:sldMk cId="4142234705" sldId="257"/>
            <ac:picMk id="1026" creationId="{3F4A44F3-6562-438E-AE45-7521F0F02484}"/>
          </ac:picMkLst>
        </pc:picChg>
      </pc:sldChg>
      <pc:sldChg chg="addSp delSp modSp mod">
        <pc:chgData name="Subhajit Ghosh" userId="c585d1f3-935b-4ece-b40b-1a6550e66d72" providerId="ADAL" clId="{20CAAECD-21ED-4325-A419-1200D636146C}" dt="2021-04-27T08:58:29.682" v="122" actId="962"/>
        <pc:sldMkLst>
          <pc:docMk/>
          <pc:sldMk cId="2815277108" sldId="258"/>
        </pc:sldMkLst>
        <pc:spChg chg="mod">
          <ac:chgData name="Subhajit Ghosh" userId="c585d1f3-935b-4ece-b40b-1a6550e66d72" providerId="ADAL" clId="{20CAAECD-21ED-4325-A419-1200D636146C}" dt="2021-04-27T07:56:14.164" v="9"/>
          <ac:spMkLst>
            <pc:docMk/>
            <pc:sldMk cId="2815277108" sldId="258"/>
            <ac:spMk id="6" creationId="{C656395D-0968-4CC4-83FA-27592B0EA08A}"/>
          </ac:spMkLst>
        </pc:spChg>
        <pc:spChg chg="del">
          <ac:chgData name="Subhajit Ghosh" userId="c585d1f3-935b-4ece-b40b-1a6550e66d72" providerId="ADAL" clId="{20CAAECD-21ED-4325-A419-1200D636146C}" dt="2021-04-27T07:56:17.295" v="10" actId="478"/>
          <ac:spMkLst>
            <pc:docMk/>
            <pc:sldMk cId="2815277108" sldId="258"/>
            <ac:spMk id="7" creationId="{B46939E6-5567-4C86-97BB-FAE44A9B3871}"/>
          </ac:spMkLst>
        </pc:spChg>
        <pc:spChg chg="del">
          <ac:chgData name="Subhajit Ghosh" userId="c585d1f3-935b-4ece-b40b-1a6550e66d72" providerId="ADAL" clId="{20CAAECD-21ED-4325-A419-1200D636146C}" dt="2021-04-27T08:58:21.611" v="120"/>
          <ac:spMkLst>
            <pc:docMk/>
            <pc:sldMk cId="2815277108" sldId="258"/>
            <ac:spMk id="8" creationId="{BFEE5A4F-093A-4F1A-8CC4-D4ACBD2F1C2E}"/>
          </ac:spMkLst>
        </pc:spChg>
        <pc:spChg chg="mod">
          <ac:chgData name="Subhajit Ghosh" userId="c585d1f3-935b-4ece-b40b-1a6550e66d72" providerId="ADAL" clId="{20CAAECD-21ED-4325-A419-1200D636146C}" dt="2021-04-27T08:00:16.554" v="57" actId="2711"/>
          <ac:spMkLst>
            <pc:docMk/>
            <pc:sldMk cId="2815277108" sldId="258"/>
            <ac:spMk id="9" creationId="{4393C9E7-9550-4849-8115-E9C4978354A8}"/>
          </ac:spMkLst>
        </pc:spChg>
        <pc:picChg chg="add mod">
          <ac:chgData name="Subhajit Ghosh" userId="c585d1f3-935b-4ece-b40b-1a6550e66d72" providerId="ADAL" clId="{20CAAECD-21ED-4325-A419-1200D636146C}" dt="2021-04-27T08:58:29.682" v="122" actId="962"/>
          <ac:picMkLst>
            <pc:docMk/>
            <pc:sldMk cId="2815277108" sldId="258"/>
            <ac:picMk id="3" creationId="{08539297-D84E-4075-A433-B8FEA2140729}"/>
          </ac:picMkLst>
        </pc:picChg>
      </pc:sldChg>
      <pc:sldChg chg="addSp delSp modSp new mod modClrScheme chgLayout">
        <pc:chgData name="Subhajit Ghosh" userId="c585d1f3-935b-4ece-b40b-1a6550e66d72" providerId="ADAL" clId="{20CAAECD-21ED-4325-A419-1200D636146C}" dt="2021-04-27T11:19:43.730" v="141" actId="18131"/>
        <pc:sldMkLst>
          <pc:docMk/>
          <pc:sldMk cId="2737762091" sldId="260"/>
        </pc:sldMkLst>
        <pc:spChg chg="del mod ord">
          <ac:chgData name="Subhajit Ghosh" userId="c585d1f3-935b-4ece-b40b-1a6550e66d72" providerId="ADAL" clId="{20CAAECD-21ED-4325-A419-1200D636146C}" dt="2021-04-27T07:56:39.079" v="19" actId="700"/>
          <ac:spMkLst>
            <pc:docMk/>
            <pc:sldMk cId="2737762091" sldId="260"/>
            <ac:spMk id="2" creationId="{3F6A1523-B30C-4086-90AD-9C6723C515B7}"/>
          </ac:spMkLst>
        </pc:spChg>
        <pc:spChg chg="del mod ord">
          <ac:chgData name="Subhajit Ghosh" userId="c585d1f3-935b-4ece-b40b-1a6550e66d72" providerId="ADAL" clId="{20CAAECD-21ED-4325-A419-1200D636146C}" dt="2021-04-27T07:56:39.079" v="19" actId="700"/>
          <ac:spMkLst>
            <pc:docMk/>
            <pc:sldMk cId="2737762091" sldId="260"/>
            <ac:spMk id="3" creationId="{E3AF6E32-E1CF-49EC-A0C6-831B269AAFAF}"/>
          </ac:spMkLst>
        </pc:spChg>
        <pc:spChg chg="del mod ord">
          <ac:chgData name="Subhajit Ghosh" userId="c585d1f3-935b-4ece-b40b-1a6550e66d72" providerId="ADAL" clId="{20CAAECD-21ED-4325-A419-1200D636146C}" dt="2021-04-27T07:56:39.079" v="19" actId="700"/>
          <ac:spMkLst>
            <pc:docMk/>
            <pc:sldMk cId="2737762091" sldId="260"/>
            <ac:spMk id="4" creationId="{62F306CB-E5C0-4599-9437-8810A34101AC}"/>
          </ac:spMkLst>
        </pc:spChg>
        <pc:spChg chg="del mod ord">
          <ac:chgData name="Subhajit Ghosh" userId="c585d1f3-935b-4ece-b40b-1a6550e66d72" providerId="ADAL" clId="{20CAAECD-21ED-4325-A419-1200D636146C}" dt="2021-04-27T07:56:39.079" v="19" actId="700"/>
          <ac:spMkLst>
            <pc:docMk/>
            <pc:sldMk cId="2737762091" sldId="260"/>
            <ac:spMk id="5" creationId="{3A511649-54DC-47D4-9500-B6D939179E37}"/>
          </ac:spMkLst>
        </pc:spChg>
        <pc:spChg chg="add mod ord">
          <ac:chgData name="Subhajit Ghosh" userId="c585d1f3-935b-4ece-b40b-1a6550e66d72" providerId="ADAL" clId="{20CAAECD-21ED-4325-A419-1200D636146C}" dt="2021-04-27T07:56:47.461" v="20"/>
          <ac:spMkLst>
            <pc:docMk/>
            <pc:sldMk cId="2737762091" sldId="260"/>
            <ac:spMk id="6" creationId="{74D0E471-4604-4B30-AAB4-81F850AF543D}"/>
          </ac:spMkLst>
        </pc:spChg>
        <pc:spChg chg="add del mod ord">
          <ac:chgData name="Subhajit Ghosh" userId="c585d1f3-935b-4ece-b40b-1a6550e66d72" providerId="ADAL" clId="{20CAAECD-21ED-4325-A419-1200D636146C}" dt="2021-04-27T07:56:50.350" v="21" actId="478"/>
          <ac:spMkLst>
            <pc:docMk/>
            <pc:sldMk cId="2737762091" sldId="260"/>
            <ac:spMk id="7" creationId="{5A1584B7-1C9E-42AA-9F45-F3519E6874EE}"/>
          </ac:spMkLst>
        </pc:spChg>
        <pc:spChg chg="add del mod ord">
          <ac:chgData name="Subhajit Ghosh" userId="c585d1f3-935b-4ece-b40b-1a6550e66d72" providerId="ADAL" clId="{20CAAECD-21ED-4325-A419-1200D636146C}" dt="2021-04-27T11:19:27.310" v="123"/>
          <ac:spMkLst>
            <pc:docMk/>
            <pc:sldMk cId="2737762091" sldId="260"/>
            <ac:spMk id="8" creationId="{82B913E4-E3FF-4750-9063-AA74A4EFDBA4}"/>
          </ac:spMkLst>
        </pc:spChg>
        <pc:spChg chg="add mod ord">
          <ac:chgData name="Subhajit Ghosh" userId="c585d1f3-935b-4ece-b40b-1a6550e66d72" providerId="ADAL" clId="{20CAAECD-21ED-4325-A419-1200D636146C}" dt="2021-04-27T08:00:39.676" v="60" actId="12"/>
          <ac:spMkLst>
            <pc:docMk/>
            <pc:sldMk cId="2737762091" sldId="260"/>
            <ac:spMk id="9" creationId="{C1DF2581-7284-4E65-ABE2-02301AC0AB78}"/>
          </ac:spMkLst>
        </pc:spChg>
        <pc:picChg chg="add mod modCrop">
          <ac:chgData name="Subhajit Ghosh" userId="c585d1f3-935b-4ece-b40b-1a6550e66d72" providerId="ADAL" clId="{20CAAECD-21ED-4325-A419-1200D636146C}" dt="2021-04-27T11:19:43.730" v="141" actId="18131"/>
          <ac:picMkLst>
            <pc:docMk/>
            <pc:sldMk cId="2737762091" sldId="260"/>
            <ac:picMk id="3" creationId="{9AC1C75F-341E-4033-950B-710686AC84C4}"/>
          </ac:picMkLst>
        </pc:picChg>
      </pc:sldChg>
      <pc:sldChg chg="addSp delSp modSp new mod">
        <pc:chgData name="Subhajit Ghosh" userId="c585d1f3-935b-4ece-b40b-1a6550e66d72" providerId="ADAL" clId="{20CAAECD-21ED-4325-A419-1200D636146C}" dt="2021-04-27T12:02:48.059" v="152" actId="18131"/>
        <pc:sldMkLst>
          <pc:docMk/>
          <pc:sldMk cId="2036780874" sldId="261"/>
        </pc:sldMkLst>
        <pc:spChg chg="del">
          <ac:chgData name="Subhajit Ghosh" userId="c585d1f3-935b-4ece-b40b-1a6550e66d72" providerId="ADAL" clId="{20CAAECD-21ED-4325-A419-1200D636146C}" dt="2021-04-27T12:02:29.590" v="142"/>
          <ac:spMkLst>
            <pc:docMk/>
            <pc:sldMk cId="2036780874" sldId="261"/>
            <ac:spMk id="2" creationId="{13BEB50F-3B91-4D66-899E-6B1C33464DFA}"/>
          </ac:spMkLst>
        </pc:spChg>
        <pc:spChg chg="del">
          <ac:chgData name="Subhajit Ghosh" userId="c585d1f3-935b-4ece-b40b-1a6550e66d72" providerId="ADAL" clId="{20CAAECD-21ED-4325-A419-1200D636146C}" dt="2021-04-27T07:57:00.336" v="24" actId="478"/>
          <ac:spMkLst>
            <pc:docMk/>
            <pc:sldMk cId="2036780874" sldId="261"/>
            <ac:spMk id="3" creationId="{D7B09D51-449D-4461-B61B-556E56D31EE2}"/>
          </ac:spMkLst>
        </pc:spChg>
        <pc:spChg chg="mod">
          <ac:chgData name="Subhajit Ghosh" userId="c585d1f3-935b-4ece-b40b-1a6550e66d72" providerId="ADAL" clId="{20CAAECD-21ED-4325-A419-1200D636146C}" dt="2021-04-27T07:56:57.916" v="23"/>
          <ac:spMkLst>
            <pc:docMk/>
            <pc:sldMk cId="2036780874" sldId="261"/>
            <ac:spMk id="4" creationId="{7FB1EA9C-3488-4797-8C10-CB8B7D581E5C}"/>
          </ac:spMkLst>
        </pc:spChg>
        <pc:spChg chg="mod">
          <ac:chgData name="Subhajit Ghosh" userId="c585d1f3-935b-4ece-b40b-1a6550e66d72" providerId="ADAL" clId="{20CAAECD-21ED-4325-A419-1200D636146C}" dt="2021-04-27T08:01:14.686" v="65" actId="14100"/>
          <ac:spMkLst>
            <pc:docMk/>
            <pc:sldMk cId="2036780874" sldId="261"/>
            <ac:spMk id="5" creationId="{C3F862FD-782D-48E1-8A62-A407E160EF34}"/>
          </ac:spMkLst>
        </pc:spChg>
        <pc:picChg chg="add mod modCrop">
          <ac:chgData name="Subhajit Ghosh" userId="c585d1f3-935b-4ece-b40b-1a6550e66d72" providerId="ADAL" clId="{20CAAECD-21ED-4325-A419-1200D636146C}" dt="2021-04-27T12:02:48.059" v="152" actId="18131"/>
          <ac:picMkLst>
            <pc:docMk/>
            <pc:sldMk cId="2036780874" sldId="261"/>
            <ac:picMk id="6" creationId="{6A0FF346-EF0B-4E45-B7C1-999C9E158922}"/>
          </ac:picMkLst>
        </pc:picChg>
      </pc:sldChg>
      <pc:sldChg chg="addSp delSp modSp new mod modClrScheme chgLayout">
        <pc:chgData name="Subhajit Ghosh" userId="c585d1f3-935b-4ece-b40b-1a6550e66d72" providerId="ADAL" clId="{20CAAECD-21ED-4325-A419-1200D636146C}" dt="2021-04-27T12:14:41.889" v="155" actId="962"/>
        <pc:sldMkLst>
          <pc:docMk/>
          <pc:sldMk cId="2836825671" sldId="262"/>
        </pc:sldMkLst>
        <pc:spChg chg="del mod ord">
          <ac:chgData name="Subhajit Ghosh" userId="c585d1f3-935b-4ece-b40b-1a6550e66d72" providerId="ADAL" clId="{20CAAECD-21ED-4325-A419-1200D636146C}" dt="2021-04-27T07:56:39.079" v="19" actId="700"/>
          <ac:spMkLst>
            <pc:docMk/>
            <pc:sldMk cId="2836825671" sldId="262"/>
            <ac:spMk id="2" creationId="{977CF034-C3A7-4B0C-9E97-226D68A96E95}"/>
          </ac:spMkLst>
        </pc:spChg>
        <pc:spChg chg="del mod ord">
          <ac:chgData name="Subhajit Ghosh" userId="c585d1f3-935b-4ece-b40b-1a6550e66d72" providerId="ADAL" clId="{20CAAECD-21ED-4325-A419-1200D636146C}" dt="2021-04-27T07:56:39.079" v="19" actId="700"/>
          <ac:spMkLst>
            <pc:docMk/>
            <pc:sldMk cId="2836825671" sldId="262"/>
            <ac:spMk id="3" creationId="{C9D4FADC-1987-4A81-A46E-F7C12F848513}"/>
          </ac:spMkLst>
        </pc:spChg>
        <pc:spChg chg="del mod ord">
          <ac:chgData name="Subhajit Ghosh" userId="c585d1f3-935b-4ece-b40b-1a6550e66d72" providerId="ADAL" clId="{20CAAECD-21ED-4325-A419-1200D636146C}" dt="2021-04-27T07:56:39.079" v="19" actId="700"/>
          <ac:spMkLst>
            <pc:docMk/>
            <pc:sldMk cId="2836825671" sldId="262"/>
            <ac:spMk id="4" creationId="{C14723F0-6CCD-4151-87FF-AE3C2F74CA90}"/>
          </ac:spMkLst>
        </pc:spChg>
        <pc:spChg chg="del mod ord">
          <ac:chgData name="Subhajit Ghosh" userId="c585d1f3-935b-4ece-b40b-1a6550e66d72" providerId="ADAL" clId="{20CAAECD-21ED-4325-A419-1200D636146C}" dt="2021-04-27T07:56:39.079" v="19" actId="700"/>
          <ac:spMkLst>
            <pc:docMk/>
            <pc:sldMk cId="2836825671" sldId="262"/>
            <ac:spMk id="5" creationId="{F1B34F6A-A3CE-4CC5-8245-34C22342C961}"/>
          </ac:spMkLst>
        </pc:spChg>
        <pc:spChg chg="add mod ord">
          <ac:chgData name="Subhajit Ghosh" userId="c585d1f3-935b-4ece-b40b-1a6550e66d72" providerId="ADAL" clId="{20CAAECD-21ED-4325-A419-1200D636146C}" dt="2021-04-27T07:57:07.288" v="26"/>
          <ac:spMkLst>
            <pc:docMk/>
            <pc:sldMk cId="2836825671" sldId="262"/>
            <ac:spMk id="6" creationId="{C1E48493-B745-4B88-9BFC-5A25B6EB793B}"/>
          </ac:spMkLst>
        </pc:spChg>
        <pc:spChg chg="add del mod ord">
          <ac:chgData name="Subhajit Ghosh" userId="c585d1f3-935b-4ece-b40b-1a6550e66d72" providerId="ADAL" clId="{20CAAECD-21ED-4325-A419-1200D636146C}" dt="2021-04-27T07:57:09.820" v="27" actId="478"/>
          <ac:spMkLst>
            <pc:docMk/>
            <pc:sldMk cId="2836825671" sldId="262"/>
            <ac:spMk id="7" creationId="{9F76AD0D-D7D2-48E8-A89F-665DE92EC6EE}"/>
          </ac:spMkLst>
        </pc:spChg>
        <pc:spChg chg="add del mod ord">
          <ac:chgData name="Subhajit Ghosh" userId="c585d1f3-935b-4ece-b40b-1a6550e66d72" providerId="ADAL" clId="{20CAAECD-21ED-4325-A419-1200D636146C}" dt="2021-04-27T12:14:34.636" v="153"/>
          <ac:spMkLst>
            <pc:docMk/>
            <pc:sldMk cId="2836825671" sldId="262"/>
            <ac:spMk id="8" creationId="{AFDFB9D6-EDD9-40F7-B85B-7D6071E836F5}"/>
          </ac:spMkLst>
        </pc:spChg>
        <pc:spChg chg="add mod ord">
          <ac:chgData name="Subhajit Ghosh" userId="c585d1f3-935b-4ece-b40b-1a6550e66d72" providerId="ADAL" clId="{20CAAECD-21ED-4325-A419-1200D636146C}" dt="2021-04-27T08:01:44.520" v="68" actId="12"/>
          <ac:spMkLst>
            <pc:docMk/>
            <pc:sldMk cId="2836825671" sldId="262"/>
            <ac:spMk id="9" creationId="{514FD52B-24DB-466E-B73F-E49C9FA73D81}"/>
          </ac:spMkLst>
        </pc:spChg>
        <pc:picChg chg="add mod">
          <ac:chgData name="Subhajit Ghosh" userId="c585d1f3-935b-4ece-b40b-1a6550e66d72" providerId="ADAL" clId="{20CAAECD-21ED-4325-A419-1200D636146C}" dt="2021-04-27T12:14:41.889" v="155" actId="962"/>
          <ac:picMkLst>
            <pc:docMk/>
            <pc:sldMk cId="2836825671" sldId="262"/>
            <ac:picMk id="3" creationId="{171E9C0B-A1C1-436E-A909-4D1E5D143EC6}"/>
          </ac:picMkLst>
        </pc:picChg>
      </pc:sldChg>
      <pc:sldChg chg="addSp delSp modSp new mod">
        <pc:chgData name="Subhajit Ghosh" userId="c585d1f3-935b-4ece-b40b-1a6550e66d72" providerId="ADAL" clId="{20CAAECD-21ED-4325-A419-1200D636146C}" dt="2021-04-27T12:20:46.337" v="172" actId="18131"/>
        <pc:sldMkLst>
          <pc:docMk/>
          <pc:sldMk cId="1497307091" sldId="263"/>
        </pc:sldMkLst>
        <pc:spChg chg="del">
          <ac:chgData name="Subhajit Ghosh" userId="c585d1f3-935b-4ece-b40b-1a6550e66d72" providerId="ADAL" clId="{20CAAECD-21ED-4325-A419-1200D636146C}" dt="2021-04-27T12:20:27.548" v="156"/>
          <ac:spMkLst>
            <pc:docMk/>
            <pc:sldMk cId="1497307091" sldId="263"/>
            <ac:spMk id="2" creationId="{8D947003-E63C-40D8-9589-D5314DA39B8B}"/>
          </ac:spMkLst>
        </pc:spChg>
        <pc:spChg chg="del">
          <ac:chgData name="Subhajit Ghosh" userId="c585d1f3-935b-4ece-b40b-1a6550e66d72" providerId="ADAL" clId="{20CAAECD-21ED-4325-A419-1200D636146C}" dt="2021-04-27T07:57:18.567" v="30" actId="478"/>
          <ac:spMkLst>
            <pc:docMk/>
            <pc:sldMk cId="1497307091" sldId="263"/>
            <ac:spMk id="3" creationId="{9D36DE27-5013-4D98-B81E-BAF05183FF59}"/>
          </ac:spMkLst>
        </pc:spChg>
        <pc:spChg chg="mod">
          <ac:chgData name="Subhajit Ghosh" userId="c585d1f3-935b-4ece-b40b-1a6550e66d72" providerId="ADAL" clId="{20CAAECD-21ED-4325-A419-1200D636146C}" dt="2021-04-27T07:57:16.453" v="29"/>
          <ac:spMkLst>
            <pc:docMk/>
            <pc:sldMk cId="1497307091" sldId="263"/>
            <ac:spMk id="4" creationId="{DAAE4608-95B5-46CB-BBE7-F1EB24ED9C10}"/>
          </ac:spMkLst>
        </pc:spChg>
        <pc:spChg chg="mod">
          <ac:chgData name="Subhajit Ghosh" userId="c585d1f3-935b-4ece-b40b-1a6550e66d72" providerId="ADAL" clId="{20CAAECD-21ED-4325-A419-1200D636146C}" dt="2021-04-27T08:02:07.669" v="71" actId="14100"/>
          <ac:spMkLst>
            <pc:docMk/>
            <pc:sldMk cId="1497307091" sldId="263"/>
            <ac:spMk id="5" creationId="{59B99007-5070-43D3-90DB-A6E37C2962CB}"/>
          </ac:spMkLst>
        </pc:spChg>
        <pc:picChg chg="add mod modCrop">
          <ac:chgData name="Subhajit Ghosh" userId="c585d1f3-935b-4ece-b40b-1a6550e66d72" providerId="ADAL" clId="{20CAAECD-21ED-4325-A419-1200D636146C}" dt="2021-04-27T12:20:46.337" v="172" actId="18131"/>
          <ac:picMkLst>
            <pc:docMk/>
            <pc:sldMk cId="1497307091" sldId="263"/>
            <ac:picMk id="6" creationId="{1C730983-48F1-4647-A64F-71BEFAA26EBC}"/>
          </ac:picMkLst>
        </pc:picChg>
      </pc:sldChg>
      <pc:sldChg chg="addSp delSp modSp new mod modClrScheme chgLayout">
        <pc:chgData name="Subhajit Ghosh" userId="c585d1f3-935b-4ece-b40b-1a6550e66d72" providerId="ADAL" clId="{20CAAECD-21ED-4325-A419-1200D636146C}" dt="2021-04-27T12:28:20.499" v="184" actId="18131"/>
        <pc:sldMkLst>
          <pc:docMk/>
          <pc:sldMk cId="3595339682" sldId="264"/>
        </pc:sldMkLst>
        <pc:spChg chg="del mod ord">
          <ac:chgData name="Subhajit Ghosh" userId="c585d1f3-935b-4ece-b40b-1a6550e66d72" providerId="ADAL" clId="{20CAAECD-21ED-4325-A419-1200D636146C}" dt="2021-04-27T07:56:39.079" v="19" actId="700"/>
          <ac:spMkLst>
            <pc:docMk/>
            <pc:sldMk cId="3595339682" sldId="264"/>
            <ac:spMk id="2" creationId="{2E2A0143-D130-4063-A52D-360850E0EF9F}"/>
          </ac:spMkLst>
        </pc:spChg>
        <pc:spChg chg="del mod ord">
          <ac:chgData name="Subhajit Ghosh" userId="c585d1f3-935b-4ece-b40b-1a6550e66d72" providerId="ADAL" clId="{20CAAECD-21ED-4325-A419-1200D636146C}" dt="2021-04-27T07:56:39.079" v="19" actId="700"/>
          <ac:spMkLst>
            <pc:docMk/>
            <pc:sldMk cId="3595339682" sldId="264"/>
            <ac:spMk id="3" creationId="{ED7ADF6D-40C4-4A81-B85E-8CE0499F7FDB}"/>
          </ac:spMkLst>
        </pc:spChg>
        <pc:spChg chg="del mod ord">
          <ac:chgData name="Subhajit Ghosh" userId="c585d1f3-935b-4ece-b40b-1a6550e66d72" providerId="ADAL" clId="{20CAAECD-21ED-4325-A419-1200D636146C}" dt="2021-04-27T07:56:39.079" v="19" actId="700"/>
          <ac:spMkLst>
            <pc:docMk/>
            <pc:sldMk cId="3595339682" sldId="264"/>
            <ac:spMk id="4" creationId="{51191658-C485-46C9-8075-BFC5E6FCC468}"/>
          </ac:spMkLst>
        </pc:spChg>
        <pc:spChg chg="del mod ord">
          <ac:chgData name="Subhajit Ghosh" userId="c585d1f3-935b-4ece-b40b-1a6550e66d72" providerId="ADAL" clId="{20CAAECD-21ED-4325-A419-1200D636146C}" dt="2021-04-27T07:56:39.079" v="19" actId="700"/>
          <ac:spMkLst>
            <pc:docMk/>
            <pc:sldMk cId="3595339682" sldId="264"/>
            <ac:spMk id="5" creationId="{1A33C45D-3E33-4579-90CF-4BE744ECAC25}"/>
          </ac:spMkLst>
        </pc:spChg>
        <pc:spChg chg="add mod ord">
          <ac:chgData name="Subhajit Ghosh" userId="c585d1f3-935b-4ece-b40b-1a6550e66d72" providerId="ADAL" clId="{20CAAECD-21ED-4325-A419-1200D636146C}" dt="2021-04-27T07:57:24.886" v="32"/>
          <ac:spMkLst>
            <pc:docMk/>
            <pc:sldMk cId="3595339682" sldId="264"/>
            <ac:spMk id="6" creationId="{5DC47F40-E727-4FF4-B134-377C313B64DA}"/>
          </ac:spMkLst>
        </pc:spChg>
        <pc:spChg chg="add del mod ord">
          <ac:chgData name="Subhajit Ghosh" userId="c585d1f3-935b-4ece-b40b-1a6550e66d72" providerId="ADAL" clId="{20CAAECD-21ED-4325-A419-1200D636146C}" dt="2021-04-27T07:57:27.149" v="33" actId="478"/>
          <ac:spMkLst>
            <pc:docMk/>
            <pc:sldMk cId="3595339682" sldId="264"/>
            <ac:spMk id="7" creationId="{D775BE76-0DDD-475C-BD95-FE6E39EAD9B7}"/>
          </ac:spMkLst>
        </pc:spChg>
        <pc:spChg chg="add del mod ord">
          <ac:chgData name="Subhajit Ghosh" userId="c585d1f3-935b-4ece-b40b-1a6550e66d72" providerId="ADAL" clId="{20CAAECD-21ED-4325-A419-1200D636146C}" dt="2021-04-27T12:28:12.198" v="173"/>
          <ac:spMkLst>
            <pc:docMk/>
            <pc:sldMk cId="3595339682" sldId="264"/>
            <ac:spMk id="8" creationId="{4C81FA55-6E3A-488A-8FA3-BCA0FB2BFFFF}"/>
          </ac:spMkLst>
        </pc:spChg>
        <pc:spChg chg="add mod ord">
          <ac:chgData name="Subhajit Ghosh" userId="c585d1f3-935b-4ece-b40b-1a6550e66d72" providerId="ADAL" clId="{20CAAECD-21ED-4325-A419-1200D636146C}" dt="2021-04-27T08:03:12.354" v="86" actId="20577"/>
          <ac:spMkLst>
            <pc:docMk/>
            <pc:sldMk cId="3595339682" sldId="264"/>
            <ac:spMk id="9" creationId="{6C11BEE8-7298-408B-8B38-6469380B00E3}"/>
          </ac:spMkLst>
        </pc:spChg>
        <pc:picChg chg="add mod modCrop">
          <ac:chgData name="Subhajit Ghosh" userId="c585d1f3-935b-4ece-b40b-1a6550e66d72" providerId="ADAL" clId="{20CAAECD-21ED-4325-A419-1200D636146C}" dt="2021-04-27T12:28:20.499" v="184" actId="18131"/>
          <ac:picMkLst>
            <pc:docMk/>
            <pc:sldMk cId="3595339682" sldId="264"/>
            <ac:picMk id="3" creationId="{C8411F4D-D853-4410-B583-B8C97FDBC91C}"/>
          </ac:picMkLst>
        </pc:picChg>
      </pc:sldChg>
      <pc:sldChg chg="addSp delSp modSp new mod">
        <pc:chgData name="Subhajit Ghosh" userId="c585d1f3-935b-4ece-b40b-1a6550e66d72" providerId="ADAL" clId="{20CAAECD-21ED-4325-A419-1200D636146C}" dt="2021-04-27T13:02:03.712" v="191" actId="962"/>
        <pc:sldMkLst>
          <pc:docMk/>
          <pc:sldMk cId="1157871954" sldId="265"/>
        </pc:sldMkLst>
        <pc:spChg chg="del">
          <ac:chgData name="Subhajit Ghosh" userId="c585d1f3-935b-4ece-b40b-1a6550e66d72" providerId="ADAL" clId="{20CAAECD-21ED-4325-A419-1200D636146C}" dt="2021-04-27T12:46:16.979" v="185"/>
          <ac:spMkLst>
            <pc:docMk/>
            <pc:sldMk cId="1157871954" sldId="265"/>
            <ac:spMk id="2" creationId="{95852843-418E-4D2A-9EA1-BCFF852D5A98}"/>
          </ac:spMkLst>
        </pc:spChg>
        <pc:spChg chg="del">
          <ac:chgData name="Subhajit Ghosh" userId="c585d1f3-935b-4ece-b40b-1a6550e66d72" providerId="ADAL" clId="{20CAAECD-21ED-4325-A419-1200D636146C}" dt="2021-04-27T07:57:34.408" v="35" actId="478"/>
          <ac:spMkLst>
            <pc:docMk/>
            <pc:sldMk cId="1157871954" sldId="265"/>
            <ac:spMk id="3" creationId="{3F7EAB9F-D17C-4B3F-8922-39CF534F338A}"/>
          </ac:spMkLst>
        </pc:spChg>
        <pc:spChg chg="mod">
          <ac:chgData name="Subhajit Ghosh" userId="c585d1f3-935b-4ece-b40b-1a6550e66d72" providerId="ADAL" clId="{20CAAECD-21ED-4325-A419-1200D636146C}" dt="2021-04-27T07:57:37.036" v="36"/>
          <ac:spMkLst>
            <pc:docMk/>
            <pc:sldMk cId="1157871954" sldId="265"/>
            <ac:spMk id="4" creationId="{BF58157E-0EC2-4479-A5AB-373B78D2110B}"/>
          </ac:spMkLst>
        </pc:spChg>
        <pc:spChg chg="mod">
          <ac:chgData name="Subhajit Ghosh" userId="c585d1f3-935b-4ece-b40b-1a6550e66d72" providerId="ADAL" clId="{20CAAECD-21ED-4325-A419-1200D636146C}" dt="2021-04-27T08:03:26.157" v="89" actId="14100"/>
          <ac:spMkLst>
            <pc:docMk/>
            <pc:sldMk cId="1157871954" sldId="265"/>
            <ac:spMk id="5" creationId="{BED8D0A5-9D0E-4A48-82D3-C773F2A1AA02}"/>
          </ac:spMkLst>
        </pc:spChg>
        <pc:spChg chg="add del mod">
          <ac:chgData name="Subhajit Ghosh" userId="c585d1f3-935b-4ece-b40b-1a6550e66d72" providerId="ADAL" clId="{20CAAECD-21ED-4325-A419-1200D636146C}" dt="2021-04-27T13:02:00.619" v="189"/>
          <ac:spMkLst>
            <pc:docMk/>
            <pc:sldMk cId="1157871954" sldId="265"/>
            <ac:spMk id="8" creationId="{1E5F1F9D-EE29-447D-8FC1-368618F32C3E}"/>
          </ac:spMkLst>
        </pc:spChg>
        <pc:picChg chg="add del mod">
          <ac:chgData name="Subhajit Ghosh" userId="c585d1f3-935b-4ece-b40b-1a6550e66d72" providerId="ADAL" clId="{20CAAECD-21ED-4325-A419-1200D636146C}" dt="2021-04-27T12:46:22.757" v="188" actId="478"/>
          <ac:picMkLst>
            <pc:docMk/>
            <pc:sldMk cId="1157871954" sldId="265"/>
            <ac:picMk id="6" creationId="{7544954B-E1B0-49AC-A7A4-B8FA3E402BD0}"/>
          </ac:picMkLst>
        </pc:picChg>
        <pc:picChg chg="add mod">
          <ac:chgData name="Subhajit Ghosh" userId="c585d1f3-935b-4ece-b40b-1a6550e66d72" providerId="ADAL" clId="{20CAAECD-21ED-4325-A419-1200D636146C}" dt="2021-04-27T13:02:03.712" v="191" actId="962"/>
          <ac:picMkLst>
            <pc:docMk/>
            <pc:sldMk cId="1157871954" sldId="265"/>
            <ac:picMk id="10" creationId="{66E8E853-C9D0-42D4-8BD8-CB1DE7830E81}"/>
          </ac:picMkLst>
        </pc:picChg>
      </pc:sldChg>
      <pc:sldChg chg="addSp delSp modSp new mod modClrScheme chgLayout">
        <pc:chgData name="Subhajit Ghosh" userId="c585d1f3-935b-4ece-b40b-1a6550e66d72" providerId="ADAL" clId="{20CAAECD-21ED-4325-A419-1200D636146C}" dt="2021-04-27T13:02:56.501" v="194" actId="962"/>
        <pc:sldMkLst>
          <pc:docMk/>
          <pc:sldMk cId="374913096" sldId="266"/>
        </pc:sldMkLst>
        <pc:spChg chg="del mod ord">
          <ac:chgData name="Subhajit Ghosh" userId="c585d1f3-935b-4ece-b40b-1a6550e66d72" providerId="ADAL" clId="{20CAAECD-21ED-4325-A419-1200D636146C}" dt="2021-04-27T07:56:39.079" v="19" actId="700"/>
          <ac:spMkLst>
            <pc:docMk/>
            <pc:sldMk cId="374913096" sldId="266"/>
            <ac:spMk id="2" creationId="{8EE22730-2403-404F-A88C-0B1CE7350E4A}"/>
          </ac:spMkLst>
        </pc:spChg>
        <pc:spChg chg="del mod ord">
          <ac:chgData name="Subhajit Ghosh" userId="c585d1f3-935b-4ece-b40b-1a6550e66d72" providerId="ADAL" clId="{20CAAECD-21ED-4325-A419-1200D636146C}" dt="2021-04-27T07:56:39.079" v="19" actId="700"/>
          <ac:spMkLst>
            <pc:docMk/>
            <pc:sldMk cId="374913096" sldId="266"/>
            <ac:spMk id="3" creationId="{5A05B34F-5936-47DC-9DC8-F97C168D6B99}"/>
          </ac:spMkLst>
        </pc:spChg>
        <pc:spChg chg="del mod ord">
          <ac:chgData name="Subhajit Ghosh" userId="c585d1f3-935b-4ece-b40b-1a6550e66d72" providerId="ADAL" clId="{20CAAECD-21ED-4325-A419-1200D636146C}" dt="2021-04-27T07:56:39.079" v="19" actId="700"/>
          <ac:spMkLst>
            <pc:docMk/>
            <pc:sldMk cId="374913096" sldId="266"/>
            <ac:spMk id="4" creationId="{A059FD3F-BEB4-4D67-918D-792F8C27BE3B}"/>
          </ac:spMkLst>
        </pc:spChg>
        <pc:spChg chg="del mod ord">
          <ac:chgData name="Subhajit Ghosh" userId="c585d1f3-935b-4ece-b40b-1a6550e66d72" providerId="ADAL" clId="{20CAAECD-21ED-4325-A419-1200D636146C}" dt="2021-04-27T07:56:39.079" v="19" actId="700"/>
          <ac:spMkLst>
            <pc:docMk/>
            <pc:sldMk cId="374913096" sldId="266"/>
            <ac:spMk id="5" creationId="{95953AC8-013D-471C-9E2A-0388CDDD2A3C}"/>
          </ac:spMkLst>
        </pc:spChg>
        <pc:spChg chg="add mod ord">
          <ac:chgData name="Subhajit Ghosh" userId="c585d1f3-935b-4ece-b40b-1a6550e66d72" providerId="ADAL" clId="{20CAAECD-21ED-4325-A419-1200D636146C}" dt="2021-04-27T07:57:50.789" v="40"/>
          <ac:spMkLst>
            <pc:docMk/>
            <pc:sldMk cId="374913096" sldId="266"/>
            <ac:spMk id="6" creationId="{7D0D6188-66CA-45CA-9F3A-11285FE02BA2}"/>
          </ac:spMkLst>
        </pc:spChg>
        <pc:spChg chg="add del mod ord">
          <ac:chgData name="Subhajit Ghosh" userId="c585d1f3-935b-4ece-b40b-1a6550e66d72" providerId="ADAL" clId="{20CAAECD-21ED-4325-A419-1200D636146C}" dt="2021-04-27T07:57:44.661" v="38" actId="478"/>
          <ac:spMkLst>
            <pc:docMk/>
            <pc:sldMk cId="374913096" sldId="266"/>
            <ac:spMk id="7" creationId="{90EDE6A0-9168-4910-A059-235FBA6CAACE}"/>
          </ac:spMkLst>
        </pc:spChg>
        <pc:spChg chg="add del mod ord">
          <ac:chgData name="Subhajit Ghosh" userId="c585d1f3-935b-4ece-b40b-1a6550e66d72" providerId="ADAL" clId="{20CAAECD-21ED-4325-A419-1200D636146C}" dt="2021-04-27T13:02:52.315" v="192"/>
          <ac:spMkLst>
            <pc:docMk/>
            <pc:sldMk cId="374913096" sldId="266"/>
            <ac:spMk id="8" creationId="{C2452935-83CA-480F-BD7C-88BF7C82FDC6}"/>
          </ac:spMkLst>
        </pc:spChg>
        <pc:spChg chg="add mod ord">
          <ac:chgData name="Subhajit Ghosh" userId="c585d1f3-935b-4ece-b40b-1a6550e66d72" providerId="ADAL" clId="{20CAAECD-21ED-4325-A419-1200D636146C}" dt="2021-04-27T08:03:52.078" v="91" actId="2711"/>
          <ac:spMkLst>
            <pc:docMk/>
            <pc:sldMk cId="374913096" sldId="266"/>
            <ac:spMk id="9" creationId="{B5DE7F94-B572-4812-8D91-25D85DE18CFD}"/>
          </ac:spMkLst>
        </pc:spChg>
        <pc:picChg chg="add mod">
          <ac:chgData name="Subhajit Ghosh" userId="c585d1f3-935b-4ece-b40b-1a6550e66d72" providerId="ADAL" clId="{20CAAECD-21ED-4325-A419-1200D636146C}" dt="2021-04-27T13:02:56.501" v="194" actId="962"/>
          <ac:picMkLst>
            <pc:docMk/>
            <pc:sldMk cId="374913096" sldId="266"/>
            <ac:picMk id="3" creationId="{8B58B78E-6DBF-4731-A93A-F20D259674A4}"/>
          </ac:picMkLst>
        </pc:picChg>
      </pc:sldChg>
    </pc:docChg>
  </pc:docChgLst>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ortal-administration-management/workflow-management-flexiflow/" TargetMode="External"/><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hyperlink" Target="https://www.zinfi.com/products/partner-relationship-management/overview/" TargetMode="External"/><Relationship Id="rId4" Type="http://schemas.openxmlformats.org/officeDocument/2006/relationships/hyperlink" Target="https://www.zinfi.com/products/partner-portal-management/library-manage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blog/success-storie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marketing-management/email-marketing-management/" TargetMode="External"/><Relationship Id="rId2" Type="http://schemas.openxmlformats.org/officeDocument/2006/relationships/image" Target="../media/image8.jpeg"/><Relationship Id="rId1" Type="http://schemas.openxmlformats.org/officeDocument/2006/relationships/slideLayout" Target="../slideLayouts/slideLayout3.xml"/><Relationship Id="rId5" Type="http://schemas.openxmlformats.org/officeDocument/2006/relationships/hyperlink" Target="https://www.zinfi.com/products/partner-marketing-management/microsite-landing-page-management/" TargetMode="External"/><Relationship Id="rId4" Type="http://schemas.openxmlformats.org/officeDocument/2006/relationships/hyperlink" Target="https://www.zinfi.com/products/partner-marketing-management/event-marketing-management/"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zinfi.com/products/partner-sales-management/rewards-management/"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945247"/>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Channel Marketing Software</a:t>
            </a:r>
          </a:p>
          <a:p>
            <a:pPr lvl="0"/>
            <a:r>
              <a:rPr lang="en-US" dirty="0"/>
              <a:t>In a Remote World</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sitting on a couch using a computer&#10;&#10;Description automatically generated with medium confidence">
            <a:extLst>
              <a:ext uri="{FF2B5EF4-FFF2-40B4-BE49-F238E27FC236}">
                <a16:creationId xmlns:a16="http://schemas.microsoft.com/office/drawing/2014/main" id="{8B58B78E-6DBF-4731-A93A-F20D259674A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7D0D6188-66CA-45CA-9F3A-11285FE02BA2}"/>
              </a:ext>
            </a:extLst>
          </p:cNvPr>
          <p:cNvSpPr>
            <a:spLocks noGrp="1"/>
          </p:cNvSpPr>
          <p:nvPr>
            <p:ph type="body" sz="quarter" idx="11"/>
          </p:nvPr>
        </p:nvSpPr>
        <p:spPr/>
        <p:txBody>
          <a:bodyPr/>
          <a:lstStyle/>
          <a:p>
            <a:r>
              <a:rPr lang="en-US" dirty="0"/>
              <a:t>Channel Marketing Software In a Remote World</a:t>
            </a:r>
          </a:p>
        </p:txBody>
      </p:sp>
      <p:sp>
        <p:nvSpPr>
          <p:cNvPr id="9" name="Text Placeholder 8">
            <a:extLst>
              <a:ext uri="{FF2B5EF4-FFF2-40B4-BE49-F238E27FC236}">
                <a16:creationId xmlns:a16="http://schemas.microsoft.com/office/drawing/2014/main" id="{B5DE7F94-B572-4812-8D91-25D85DE18CFD}"/>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As you can tell, many of the activities that I have described here already existed prior to the 2020 pandemic. However, necessity being the mother of invention—or perhaps I should say the mother of adoption—we have seen a dramatic acceleration in the usage of these digital channel marketing tools. We at ZINFI, as a leader in channel marketing software, have definitely seen a rapid increase in the adoption of these tools across various market segments. We are confident that customers, both existing and new, will see lasting value in these tools as we continue to shift from physical, time-bound, live activities to a digital and more time-shifted, on-demand environment.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91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Channel Marketing Software In a Remote World</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2020’s pandemic changed the world in many ways—especially when it comes to channel marketing. Traditionally, a significant portion of channel marketing activities have focused on face-to-face engagements in the form of events, tradeshows, roadshows, partner training, etc. However, the pandemic lockdowns and social distancing pretty much eliminated most face-to-face events. This led to a rapid evolution of digital marketing in a very short period of time. As part of this trend, the adoption of channel marketing software that offers a variety of remote marketing tools also accelerated. In this article, we will explore how and why the adoption of channel marketing software accelerated due to COVID-19.</a:t>
            </a:r>
          </a:p>
        </p:txBody>
      </p:sp>
      <p:pic>
        <p:nvPicPr>
          <p:cNvPr id="1026" name="Picture 2" descr="Channel Marketing Software In a Remote World">
            <a:extLst>
              <a:ext uri="{FF2B5EF4-FFF2-40B4-BE49-F238E27FC236}">
                <a16:creationId xmlns:a16="http://schemas.microsoft.com/office/drawing/2014/main" id="{3F4A44F3-6562-438E-AE45-7521F0F02484}"/>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electronics, computer&#10;&#10;Description automatically generated">
            <a:extLst>
              <a:ext uri="{FF2B5EF4-FFF2-40B4-BE49-F238E27FC236}">
                <a16:creationId xmlns:a16="http://schemas.microsoft.com/office/drawing/2014/main" id="{08539297-D84E-4075-A433-B8FEA214072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Channel Marketing Software In a Remote World</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8"/>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The world has been on a rapid digitization trend over the past few decades, but 2020 rocket-fueled the adoption of many digital platforms starting with tools like Zoom, Microsoft Teams and other types of collaboration software. Leading channel marketing software platforms have always been at the center of channel collaboration, because you can use them to seamlessly </a:t>
            </a:r>
            <a:r>
              <a:rPr lang="en-US" b="0" i="0" u="sng" dirty="0">
                <a:solidFill>
                  <a:srgbClr val="1878D1"/>
                </a:solidFill>
                <a:effectLst/>
                <a:latin typeface="Arial" panose="020B0604020202020204" pitchFamily="34" charset="0"/>
                <a:cs typeface="Arial" panose="020B0604020202020204" pitchFamily="34" charset="0"/>
                <a:hlinkClick r:id="rId3"/>
              </a:rPr>
              <a:t>digitize workflow</a:t>
            </a:r>
            <a:r>
              <a:rPr lang="en-US" b="0" i="0" dirty="0">
                <a:solidFill>
                  <a:srgbClr val="333333"/>
                </a:solidFill>
                <a:effectLst/>
                <a:latin typeface="Arial" panose="020B0604020202020204" pitchFamily="34" charset="0"/>
                <a:cs typeface="Arial" panose="020B0604020202020204" pitchFamily="34" charset="0"/>
              </a:rPr>
              <a:t> and </a:t>
            </a:r>
            <a:r>
              <a:rPr lang="en-US" b="0" i="0" u="sng" dirty="0">
                <a:solidFill>
                  <a:srgbClr val="1878D1"/>
                </a:solidFill>
                <a:effectLst/>
                <a:latin typeface="Arial" panose="020B0604020202020204" pitchFamily="34" charset="0"/>
                <a:cs typeface="Arial" panose="020B0604020202020204" pitchFamily="34" charset="0"/>
                <a:hlinkClick r:id="rId4"/>
              </a:rPr>
              <a:t>content sharing</a:t>
            </a:r>
            <a:r>
              <a:rPr lang="en-US" b="0" i="0" dirty="0">
                <a:solidFill>
                  <a:srgbClr val="333333"/>
                </a:solidFill>
                <a:effectLst/>
                <a:latin typeface="Arial" panose="020B0604020202020204" pitchFamily="34" charset="0"/>
                <a:cs typeface="Arial" panose="020B0604020202020204" pitchFamily="34" charset="0"/>
              </a:rPr>
              <a:t> across various groups of partners and channel stakeholders. Remote collaboration in the channel has been always focused on driving partner ease of use and lowering friction across various parts of the channel value chain.</a:t>
            </a:r>
          </a:p>
          <a:p>
            <a:pPr algn="l"/>
            <a:r>
              <a:rPr lang="en-US" b="0" i="0" dirty="0">
                <a:solidFill>
                  <a:srgbClr val="333333"/>
                </a:solidFill>
                <a:effectLst/>
                <a:latin typeface="Arial" panose="020B0604020202020204" pitchFamily="34" charset="0"/>
                <a:cs typeface="Arial" panose="020B0604020202020204" pitchFamily="34" charset="0"/>
              </a:rPr>
              <a:t>With the advent of integrated </a:t>
            </a:r>
            <a:r>
              <a:rPr lang="en-US" b="0" i="0" u="sng" dirty="0">
                <a:solidFill>
                  <a:srgbClr val="1878D1"/>
                </a:solidFill>
                <a:effectLst/>
                <a:latin typeface="Arial" panose="020B0604020202020204" pitchFamily="34" charset="0"/>
                <a:cs typeface="Arial" panose="020B0604020202020204" pitchFamily="34" charset="0"/>
                <a:hlinkClick r:id="rId5"/>
              </a:rPr>
              <a:t>partner relationship management (PRM)</a:t>
            </a:r>
            <a:r>
              <a:rPr lang="en-US" b="0" i="0" dirty="0">
                <a:solidFill>
                  <a:srgbClr val="333333"/>
                </a:solidFill>
                <a:effectLst/>
                <a:latin typeface="Arial" panose="020B0604020202020204" pitchFamily="34" charset="0"/>
                <a:cs typeface="Arial" panose="020B0604020202020204" pitchFamily="34" charset="0"/>
              </a:rPr>
              <a:t> tools and through-channel marketing automation (TCMA) tools, channel marketing software has focused on all aspects of remote marketing, including “market to,” “market through” and “market with” activities. Let’s discuss these activities in a bit more detail and explore how channel marketing software can help:</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indoor&#10;&#10;Description automatically generated">
            <a:extLst>
              <a:ext uri="{FF2B5EF4-FFF2-40B4-BE49-F238E27FC236}">
                <a16:creationId xmlns:a16="http://schemas.microsoft.com/office/drawing/2014/main" id="{9AC1C75F-341E-4033-950B-710686AC84C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74D0E471-4604-4B30-AAB4-81F850AF543D}"/>
              </a:ext>
            </a:extLst>
          </p:cNvPr>
          <p:cNvSpPr>
            <a:spLocks noGrp="1"/>
          </p:cNvSpPr>
          <p:nvPr>
            <p:ph type="body" sz="quarter" idx="11"/>
          </p:nvPr>
        </p:nvSpPr>
        <p:spPr/>
        <p:txBody>
          <a:bodyPr/>
          <a:lstStyle/>
          <a:p>
            <a:r>
              <a:rPr lang="en-US" dirty="0"/>
              <a:t>Channel Marketing Software In a Remote World</a:t>
            </a:r>
          </a:p>
        </p:txBody>
      </p:sp>
      <p:sp>
        <p:nvSpPr>
          <p:cNvPr id="9" name="Text Placeholder 8">
            <a:extLst>
              <a:ext uri="{FF2B5EF4-FFF2-40B4-BE49-F238E27FC236}">
                <a16:creationId xmlns:a16="http://schemas.microsoft.com/office/drawing/2014/main" id="{C1DF2581-7284-4E65-ABE2-02301AC0AB78}"/>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“Market to” –</a:t>
            </a:r>
            <a:r>
              <a:rPr lang="en-US" b="0" i="0" dirty="0">
                <a:solidFill>
                  <a:srgbClr val="333333"/>
                </a:solidFill>
                <a:effectLst/>
                <a:latin typeface="Arial" panose="020B0604020202020204" pitchFamily="34" charset="0"/>
                <a:cs typeface="Arial" panose="020B0604020202020204" pitchFamily="34" charset="0"/>
              </a:rPr>
              <a:t> Traditionally, marketing to partners or prospecting for partners put a premium on advertising and events where a vendor promoted its wares as well as its programs. If prospective partners had interest, they would call into the vendor channel support line and sign up for a program to see if they qualified. This required a kind of mass marketing approach; narrowcasting was not available. However, with today’s leading channel marketing software tools, a vendor can laser-target a set of potential partners directly (via newsletters and other vehicles) or narrowcast via various social networks and channel content sites. This engagement can be fully digital, and traffic from those sites and sources can be driven to a central site where a vendor can run webinars (live or on-demand), showcase various customer and partner </a:t>
            </a:r>
            <a:r>
              <a:rPr lang="en-US" b="0" i="0" u="sng" dirty="0">
                <a:solidFill>
                  <a:srgbClr val="1878D1"/>
                </a:solidFill>
                <a:effectLst/>
                <a:latin typeface="Arial" panose="020B0604020202020204" pitchFamily="34" charset="0"/>
                <a:cs typeface="Arial" panose="020B0604020202020204" pitchFamily="34" charset="0"/>
                <a:hlinkClick r:id="rId3"/>
              </a:rPr>
              <a:t>success stories</a:t>
            </a:r>
            <a:r>
              <a:rPr lang="en-US" b="0" i="0" dirty="0">
                <a:solidFill>
                  <a:srgbClr val="333333"/>
                </a:solidFill>
                <a:effectLst/>
                <a:latin typeface="Arial" panose="020B0604020202020204" pitchFamily="34" charset="0"/>
                <a:cs typeface="Arial" panose="020B0604020202020204" pitchFamily="34" charset="0"/>
              </a:rPr>
              <a:t>, and have very specific calls to action to sign up for programs.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776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cat on a computer&#10;&#10;Description automatically generated with low confidence">
            <a:extLst>
              <a:ext uri="{FF2B5EF4-FFF2-40B4-BE49-F238E27FC236}">
                <a16:creationId xmlns:a16="http://schemas.microsoft.com/office/drawing/2014/main" id="{6A0FF346-EF0B-4E45-B7C1-999C9E15892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7FB1EA9C-3488-4797-8C10-CB8B7D581E5C}"/>
              </a:ext>
            </a:extLst>
          </p:cNvPr>
          <p:cNvSpPr>
            <a:spLocks noGrp="1"/>
          </p:cNvSpPr>
          <p:nvPr>
            <p:ph type="body" sz="quarter" idx="11"/>
          </p:nvPr>
        </p:nvSpPr>
        <p:spPr/>
        <p:txBody>
          <a:bodyPr/>
          <a:lstStyle/>
          <a:p>
            <a:r>
              <a:rPr lang="en-US" dirty="0"/>
              <a:t>Channel Marketing Software In a Remote World</a:t>
            </a:r>
          </a:p>
        </p:txBody>
      </p:sp>
      <p:sp>
        <p:nvSpPr>
          <p:cNvPr id="5" name="Text Placeholder 4">
            <a:extLst>
              <a:ext uri="{FF2B5EF4-FFF2-40B4-BE49-F238E27FC236}">
                <a16:creationId xmlns:a16="http://schemas.microsoft.com/office/drawing/2014/main" id="{C3F862FD-782D-48E1-8A62-A407E160EF34}"/>
              </a:ext>
            </a:extLst>
          </p:cNvPr>
          <p:cNvSpPr>
            <a:spLocks noGrp="1"/>
          </p:cNvSpPr>
          <p:nvPr>
            <p:ph type="body" sz="quarter" idx="16"/>
          </p:nvPr>
        </p:nvSpPr>
        <p:spPr>
          <a:xfrm>
            <a:off x="4733365" y="949235"/>
            <a:ext cx="4158954"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These tools were around in the pre-pandemic world, but COVID-19 pushed marketers back home and made these tools a central part of outbound marketing. Needless to say, as we exit the pandemic constraints and start mixing again in face-to-face events, digital will continue to dominate and channel marketing software will be able to provide a seamless, integrated platform to channel marketers for both digital and physical activities. Based on customer usage data and ROI, we can also confidently forecast that digital ROI will always outpace the ROI of physical events, although the latter will probably still be necessary to maximize reach. The pandemic won’t stop physical events forever, but we have now shifted decisively to a digital space and we will all be trying to optimize activities around it.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678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10;&#10;Description automatically generated">
            <a:extLst>
              <a:ext uri="{FF2B5EF4-FFF2-40B4-BE49-F238E27FC236}">
                <a16:creationId xmlns:a16="http://schemas.microsoft.com/office/drawing/2014/main" id="{171E9C0B-A1C1-436E-A909-4D1E5D143EC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1E48493-B745-4B88-9BFC-5A25B6EB793B}"/>
              </a:ext>
            </a:extLst>
          </p:cNvPr>
          <p:cNvSpPr>
            <a:spLocks noGrp="1"/>
          </p:cNvSpPr>
          <p:nvPr>
            <p:ph type="body" sz="quarter" idx="11"/>
          </p:nvPr>
        </p:nvSpPr>
        <p:spPr/>
        <p:txBody>
          <a:bodyPr/>
          <a:lstStyle/>
          <a:p>
            <a:r>
              <a:rPr lang="en-US" dirty="0"/>
              <a:t>Channel Marketing Software In a Remote World</a:t>
            </a:r>
          </a:p>
        </p:txBody>
      </p:sp>
      <p:sp>
        <p:nvSpPr>
          <p:cNvPr id="9" name="Text Placeholder 8">
            <a:extLst>
              <a:ext uri="{FF2B5EF4-FFF2-40B4-BE49-F238E27FC236}">
                <a16:creationId xmlns:a16="http://schemas.microsoft.com/office/drawing/2014/main" id="{514FD52B-24DB-466E-B73F-E49C9FA73D81}"/>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“Market through” –</a:t>
            </a:r>
            <a:r>
              <a:rPr lang="en-US" b="0" i="0" dirty="0">
                <a:solidFill>
                  <a:srgbClr val="333333"/>
                </a:solidFill>
                <a:effectLst/>
                <a:latin typeface="Arial" panose="020B0604020202020204" pitchFamily="34" charset="0"/>
                <a:cs typeface="Arial" panose="020B0604020202020204" pitchFamily="34" charset="0"/>
              </a:rPr>
              <a:t> When a vendor grows, and its channel partner ecosystem grows, it tends to focus on partner-led demand generation activities. In early stages of growth, most vendors drive awareness of their products and solutions to the end-buyers themselves, but as the brand and category awareness increase, vendors tend to focus more on their partner base as a major source of new lead generation and business. This is where channel marketing software can significantly augment a vendor’s lead generation effort by providing partners with a set of focused tools that can engage end-buyers with vendor-specific content, augmented by the partner’s own solutions and capabilities.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6825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 person&#10;&#10;Description automatically generated">
            <a:extLst>
              <a:ext uri="{FF2B5EF4-FFF2-40B4-BE49-F238E27FC236}">
                <a16:creationId xmlns:a16="http://schemas.microsoft.com/office/drawing/2014/main" id="{1C730983-48F1-4647-A64F-71BEFAA26EB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DAAE4608-95B5-46CB-BBE7-F1EB24ED9C10}"/>
              </a:ext>
            </a:extLst>
          </p:cNvPr>
          <p:cNvSpPr>
            <a:spLocks noGrp="1"/>
          </p:cNvSpPr>
          <p:nvPr>
            <p:ph type="body" sz="quarter" idx="11"/>
          </p:nvPr>
        </p:nvSpPr>
        <p:spPr/>
        <p:txBody>
          <a:bodyPr/>
          <a:lstStyle/>
          <a:p>
            <a:r>
              <a:rPr lang="en-US" dirty="0"/>
              <a:t>Channel Marketing Software In a Remote World</a:t>
            </a:r>
          </a:p>
        </p:txBody>
      </p:sp>
      <p:sp>
        <p:nvSpPr>
          <p:cNvPr id="5" name="Text Placeholder 4">
            <a:extLst>
              <a:ext uri="{FF2B5EF4-FFF2-40B4-BE49-F238E27FC236}">
                <a16:creationId xmlns:a16="http://schemas.microsoft.com/office/drawing/2014/main" id="{59B99007-5070-43D3-90DB-A6E37C2962CB}"/>
              </a:ext>
            </a:extLst>
          </p:cNvPr>
          <p:cNvSpPr>
            <a:spLocks noGrp="1"/>
          </p:cNvSpPr>
          <p:nvPr>
            <p:ph type="body" sz="quarter" idx="16"/>
          </p:nvPr>
        </p:nvSpPr>
        <p:spPr>
          <a:xfrm>
            <a:off x="4744121" y="949235"/>
            <a:ext cx="4148197"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2020’s pandemic forced everyone to work from a remote environment and reduced physical event-based activities to  a minimum. Even when we come out of the pandemic lockdown and social distancing requirements, we will continue to see many end-user-centric events ending up being online. Just like “market to” activities, “market through” activities were already going digital before, but the pandemic pushed most of these activities decisively online. A state-of-the-art channel marketing software platform can provide the necessary integrated marketing tools—such as </a:t>
            </a:r>
            <a:r>
              <a:rPr lang="en-US" b="0" i="0" u="sng" dirty="0">
                <a:solidFill>
                  <a:srgbClr val="1878D1"/>
                </a:solidFill>
                <a:effectLst/>
                <a:latin typeface="Arial" panose="020B0604020202020204" pitchFamily="34" charset="0"/>
                <a:cs typeface="Arial" panose="020B0604020202020204" pitchFamily="34" charset="0"/>
                <a:hlinkClick r:id="rId3"/>
              </a:rPr>
              <a:t>email</a:t>
            </a:r>
            <a:r>
              <a:rPr lang="en-US" b="0" i="0" dirty="0">
                <a:solidFill>
                  <a:srgbClr val="333333"/>
                </a:solidFill>
                <a:effectLst/>
                <a:latin typeface="Arial" panose="020B0604020202020204" pitchFamily="34" charset="0"/>
                <a:cs typeface="Arial" panose="020B0604020202020204" pitchFamily="34" charset="0"/>
              </a:rPr>
              <a:t>, </a:t>
            </a:r>
            <a:r>
              <a:rPr lang="en-US" b="0" i="0" u="sng" dirty="0">
                <a:solidFill>
                  <a:srgbClr val="1878D1"/>
                </a:solidFill>
                <a:effectLst/>
                <a:latin typeface="Arial" panose="020B0604020202020204" pitchFamily="34" charset="0"/>
                <a:cs typeface="Arial" panose="020B0604020202020204" pitchFamily="34" charset="0"/>
                <a:hlinkClick r:id="rId4"/>
              </a:rPr>
              <a:t>events</a:t>
            </a:r>
            <a:r>
              <a:rPr lang="en-US" b="0" i="0" dirty="0">
                <a:solidFill>
                  <a:srgbClr val="333333"/>
                </a:solidFill>
                <a:effectLst/>
                <a:latin typeface="Arial" panose="020B0604020202020204" pitchFamily="34" charset="0"/>
                <a:cs typeface="Arial" panose="020B0604020202020204" pitchFamily="34" charset="0"/>
              </a:rPr>
              <a:t> and </a:t>
            </a:r>
            <a:r>
              <a:rPr lang="en-US" b="0" i="0" u="sng" dirty="0">
                <a:solidFill>
                  <a:srgbClr val="1878D1"/>
                </a:solidFill>
                <a:effectLst/>
                <a:latin typeface="Arial" panose="020B0604020202020204" pitchFamily="34" charset="0"/>
                <a:cs typeface="Arial" panose="020B0604020202020204" pitchFamily="34" charset="0"/>
                <a:hlinkClick r:id="rId5"/>
              </a:rPr>
              <a:t>microsites</a:t>
            </a:r>
            <a:r>
              <a:rPr lang="en-US" b="0" i="0" dirty="0">
                <a:solidFill>
                  <a:srgbClr val="333333"/>
                </a:solidFill>
                <a:effectLst/>
                <a:latin typeface="Arial" panose="020B0604020202020204" pitchFamily="34" charset="0"/>
                <a:cs typeface="Arial" panose="020B0604020202020204" pitchFamily="34" charset="0"/>
              </a:rPr>
              <a:t>—to help vendors provide pre-developed marketing content to be used by their partner base consistently across all targeted segments. Like “market to” tools, all “market through” tools can also seamlessly integrate digital and physical activities when necessary.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730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10;&#10;Description automatically generated">
            <a:extLst>
              <a:ext uri="{FF2B5EF4-FFF2-40B4-BE49-F238E27FC236}">
                <a16:creationId xmlns:a16="http://schemas.microsoft.com/office/drawing/2014/main" id="{C8411F4D-D853-4410-B583-B8C97FDBC91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5DC47F40-E727-4FF4-B134-377C313B64DA}"/>
              </a:ext>
            </a:extLst>
          </p:cNvPr>
          <p:cNvSpPr>
            <a:spLocks noGrp="1"/>
          </p:cNvSpPr>
          <p:nvPr>
            <p:ph type="body" sz="quarter" idx="11"/>
          </p:nvPr>
        </p:nvSpPr>
        <p:spPr/>
        <p:txBody>
          <a:bodyPr/>
          <a:lstStyle/>
          <a:p>
            <a:r>
              <a:rPr lang="en-US" dirty="0"/>
              <a:t>Channel Marketing Software In a Remote World</a:t>
            </a:r>
          </a:p>
        </p:txBody>
      </p:sp>
      <p:sp>
        <p:nvSpPr>
          <p:cNvPr id="9" name="Text Placeholder 8">
            <a:extLst>
              <a:ext uri="{FF2B5EF4-FFF2-40B4-BE49-F238E27FC236}">
                <a16:creationId xmlns:a16="http://schemas.microsoft.com/office/drawing/2014/main" id="{6C11BEE8-7298-408B-8B38-6469380B00E3}"/>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solidFill>
                  <a:srgbClr val="333333"/>
                </a:solidFill>
                <a:effectLst/>
                <a:latin typeface="Arial" panose="020B0604020202020204" pitchFamily="34" charset="0"/>
                <a:cs typeface="Arial" panose="020B0604020202020204" pitchFamily="34" charset="0"/>
              </a:rPr>
              <a:t>“Market with” –</a:t>
            </a:r>
            <a:r>
              <a:rPr lang="en-US" b="0" i="0" dirty="0">
                <a:solidFill>
                  <a:srgbClr val="333333"/>
                </a:solidFill>
                <a:effectLst/>
                <a:latin typeface="Arial" panose="020B0604020202020204" pitchFamily="34" charset="0"/>
                <a:cs typeface="Arial" panose="020B0604020202020204" pitchFamily="34" charset="0"/>
              </a:rPr>
              <a:t> This category of activities was made famous with the “Intel Inside” campaign a few decades ago. However, prior to that, retailers would work with various vendor brands to set up shops within an existing retail environment. We have seen the rise of Apple and Microsoft and Samsung stores within electronic retailers like Best Buy, and this phenomenon has also shifted recently from physical environments to almost completely digital environments. For example, in Amazon and many other </a:t>
            </a:r>
            <a:r>
              <a:rPr lang="en-US" b="0" i="0" dirty="0" err="1">
                <a:solidFill>
                  <a:srgbClr val="333333"/>
                </a:solidFill>
                <a:effectLst/>
                <a:latin typeface="Arial" panose="020B0604020202020204" pitchFamily="34" charset="0"/>
                <a:cs typeface="Arial" panose="020B0604020202020204" pitchFamily="34" charset="0"/>
              </a:rPr>
              <a:t>etail</a:t>
            </a:r>
            <a:r>
              <a:rPr lang="en-US" b="0" i="0" dirty="0">
                <a:solidFill>
                  <a:srgbClr val="333333"/>
                </a:solidFill>
                <a:effectLst/>
                <a:latin typeface="Arial" panose="020B0604020202020204" pitchFamily="34" charset="0"/>
                <a:cs typeface="Arial" panose="020B0604020202020204" pitchFamily="34" charset="0"/>
              </a:rPr>
              <a:t> environments you can now find branded showcases and product corners. This trend has been increasing over the past decade or so, but will now only accelerate further.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5339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F58157E-0EC2-4479-A5AB-373B78D2110B}"/>
              </a:ext>
            </a:extLst>
          </p:cNvPr>
          <p:cNvSpPr>
            <a:spLocks noGrp="1"/>
          </p:cNvSpPr>
          <p:nvPr>
            <p:ph type="body" sz="quarter" idx="11"/>
          </p:nvPr>
        </p:nvSpPr>
        <p:spPr/>
        <p:txBody>
          <a:bodyPr/>
          <a:lstStyle/>
          <a:p>
            <a:r>
              <a:rPr lang="en-US" dirty="0"/>
              <a:t>Channel Marketing Software In a Remote World</a:t>
            </a:r>
          </a:p>
        </p:txBody>
      </p:sp>
      <p:sp>
        <p:nvSpPr>
          <p:cNvPr id="5" name="Text Placeholder 4">
            <a:extLst>
              <a:ext uri="{FF2B5EF4-FFF2-40B4-BE49-F238E27FC236}">
                <a16:creationId xmlns:a16="http://schemas.microsoft.com/office/drawing/2014/main" id="{BED8D0A5-9D0E-4A48-82D3-C773F2A1AA02}"/>
              </a:ext>
            </a:extLst>
          </p:cNvPr>
          <p:cNvSpPr>
            <a:spLocks noGrp="1"/>
          </p:cNvSpPr>
          <p:nvPr>
            <p:ph type="body" sz="quarter" idx="16"/>
          </p:nvPr>
        </p:nvSpPr>
        <p:spPr>
          <a:xfrm>
            <a:off x="4722607" y="949235"/>
            <a:ext cx="4169712"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To drive “market with” activities, it is essential to have an integrated marketing, sales and performance management platform in place, where a vendor can manage multiple retailers, </a:t>
            </a:r>
            <a:r>
              <a:rPr lang="en-US" b="0" i="0" dirty="0" err="1">
                <a:solidFill>
                  <a:srgbClr val="333333"/>
                </a:solidFill>
                <a:effectLst/>
                <a:latin typeface="Arial" panose="020B0604020202020204" pitchFamily="34" charset="0"/>
                <a:cs typeface="Arial" panose="020B0604020202020204" pitchFamily="34" charset="0"/>
              </a:rPr>
              <a:t>etailers</a:t>
            </a:r>
            <a:r>
              <a:rPr lang="en-US" b="0" i="0" dirty="0">
                <a:solidFill>
                  <a:srgbClr val="333333"/>
                </a:solidFill>
                <a:effectLst/>
                <a:latin typeface="Arial" panose="020B0604020202020204" pitchFamily="34" charset="0"/>
                <a:cs typeface="Arial" panose="020B0604020202020204" pitchFamily="34" charset="0"/>
              </a:rPr>
              <a:t> or various other partner types through properly developed and managed </a:t>
            </a:r>
            <a:r>
              <a:rPr lang="en-US" b="0" i="0" u="sng" dirty="0">
                <a:solidFill>
                  <a:srgbClr val="1878D1"/>
                </a:solidFill>
                <a:effectLst/>
                <a:latin typeface="Arial" panose="020B0604020202020204" pitchFamily="34" charset="0"/>
                <a:cs typeface="Arial" panose="020B0604020202020204" pitchFamily="34" charset="0"/>
                <a:hlinkClick r:id="rId2"/>
              </a:rPr>
              <a:t>incentives programs</a:t>
            </a:r>
            <a:r>
              <a:rPr lang="en-US" b="0" i="0" dirty="0">
                <a:solidFill>
                  <a:srgbClr val="333333"/>
                </a:solidFill>
                <a:effectLst/>
                <a:latin typeface="Arial" panose="020B0604020202020204" pitchFamily="34" charset="0"/>
                <a:cs typeface="Arial" panose="020B0604020202020204" pitchFamily="34" charset="0"/>
              </a:rPr>
              <a:t>. For instance, a vendor would be ill-advised to run a 50%-off promotion for a product in an online shop for one retailer and not provide the same promotional tool to another. In today’s digital world, price check software can quickly drive traffic to one retailer if their price is lower by even a bit. Therefore, today’s “market with” activities rely heavily on channel marketing software that can properly design and track programs across various partners in the channel network to provide uninform offers across multiple tactics and market segments.</a:t>
            </a:r>
            <a:endParaRPr lang="en-US" dirty="0">
              <a:latin typeface="Arial" panose="020B0604020202020204" pitchFamily="34" charset="0"/>
              <a:cs typeface="Arial" panose="020B0604020202020204" pitchFamily="34" charset="0"/>
            </a:endParaRPr>
          </a:p>
        </p:txBody>
      </p:sp>
      <p:pic>
        <p:nvPicPr>
          <p:cNvPr id="10" name="Picture Placeholder 9" descr="A picture containing person, indoor, toy&#10;&#10;Description automatically generated">
            <a:extLst>
              <a:ext uri="{FF2B5EF4-FFF2-40B4-BE49-F238E27FC236}">
                <a16:creationId xmlns:a16="http://schemas.microsoft.com/office/drawing/2014/main" id="{66E8E853-C9D0-42D4-8BD8-CB1DE7830E81}"/>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1578719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702</TotalTime>
  <Words>1325</Words>
  <Application>Microsoft Office PowerPoint</Application>
  <PresentationFormat>Custom</PresentationFormat>
  <Paragraphs>23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2021-04-27T13:03:06Z</dcterms:modified>
</cp:coreProperties>
</file>