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64" r:id="rId9"/>
    <p:sldId id="265" r:id="rId10"/>
    <p:sldId id="259" r:id="rId11"/>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796D24-2ECD-4566-B82F-A9620ED42B79}" v="21" dt="2021-04-08T12:26:20.9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p:scale>
          <a:sx n="112" d="100"/>
          <a:sy n="112" d="100"/>
        </p:scale>
        <p:origin x="54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docChgLst>
    <pc:chgData name="Subhajit Ghosh" userId="c585d1f3-935b-4ece-b40b-1a6550e66d72" providerId="ADAL" clId="{12796D24-2ECD-4566-B82F-A9620ED42B79}"/>
    <pc:docChg chg="custSel addSld delSld modSld">
      <pc:chgData name="Subhajit Ghosh" userId="c585d1f3-935b-4ece-b40b-1a6550e66d72" providerId="ADAL" clId="{12796D24-2ECD-4566-B82F-A9620ED42B79}" dt="2021-04-08T12:26:13.730" v="181" actId="18131"/>
      <pc:docMkLst>
        <pc:docMk/>
      </pc:docMkLst>
      <pc:sldChg chg="modSp mod">
        <pc:chgData name="Subhajit Ghosh" userId="c585d1f3-935b-4ece-b40b-1a6550e66d72" providerId="ADAL" clId="{12796D24-2ECD-4566-B82F-A9620ED42B79}" dt="2021-04-08T06:49:25.981" v="3" actId="14100"/>
        <pc:sldMkLst>
          <pc:docMk/>
          <pc:sldMk cId="2429983986" sldId="256"/>
        </pc:sldMkLst>
        <pc:spChg chg="mod">
          <ac:chgData name="Subhajit Ghosh" userId="c585d1f3-935b-4ece-b40b-1a6550e66d72" providerId="ADAL" clId="{12796D24-2ECD-4566-B82F-A9620ED42B79}" dt="2021-04-08T06:49:25.981" v="3" actId="14100"/>
          <ac:spMkLst>
            <pc:docMk/>
            <pc:sldMk cId="2429983986" sldId="256"/>
            <ac:spMk id="6" creationId="{4F2F611E-2383-4DC9-962D-92928E36BA3F}"/>
          </ac:spMkLst>
        </pc:spChg>
      </pc:sldChg>
      <pc:sldChg chg="addSp delSp modSp mod">
        <pc:chgData name="Subhajit Ghosh" userId="c585d1f3-935b-4ece-b40b-1a6550e66d72" providerId="ADAL" clId="{12796D24-2ECD-4566-B82F-A9620ED42B79}" dt="2021-04-08T06:56:33.066" v="45" actId="113"/>
        <pc:sldMkLst>
          <pc:docMk/>
          <pc:sldMk cId="4142234705" sldId="257"/>
        </pc:sldMkLst>
        <pc:spChg chg="del">
          <ac:chgData name="Subhajit Ghosh" userId="c585d1f3-935b-4ece-b40b-1a6550e66d72" providerId="ADAL" clId="{12796D24-2ECD-4566-B82F-A9620ED42B79}" dt="2021-04-08T06:51:38.335" v="11"/>
          <ac:spMkLst>
            <pc:docMk/>
            <pc:sldMk cId="4142234705" sldId="257"/>
            <ac:spMk id="2" creationId="{73CDC79A-6FAC-4D7D-B85E-15F848CECB4B}"/>
          </ac:spMkLst>
        </pc:spChg>
        <pc:spChg chg="del">
          <ac:chgData name="Subhajit Ghosh" userId="c585d1f3-935b-4ece-b40b-1a6550e66d72" providerId="ADAL" clId="{12796D24-2ECD-4566-B82F-A9620ED42B79}" dt="2021-04-08T06:49:50.161" v="5" actId="478"/>
          <ac:spMkLst>
            <pc:docMk/>
            <pc:sldMk cId="4142234705" sldId="257"/>
            <ac:spMk id="3" creationId="{EE5F9CC5-5919-4A5B-B9E8-F922D9826927}"/>
          </ac:spMkLst>
        </pc:spChg>
        <pc:spChg chg="mod">
          <ac:chgData name="Subhajit Ghosh" userId="c585d1f3-935b-4ece-b40b-1a6550e66d72" providerId="ADAL" clId="{12796D24-2ECD-4566-B82F-A9620ED42B79}" dt="2021-04-08T06:49:44.854" v="4"/>
          <ac:spMkLst>
            <pc:docMk/>
            <pc:sldMk cId="4142234705" sldId="257"/>
            <ac:spMk id="4" creationId="{3824FEB1-C6F4-4284-9EE9-2817F24A4DC0}"/>
          </ac:spMkLst>
        </pc:spChg>
        <pc:spChg chg="mod">
          <ac:chgData name="Subhajit Ghosh" userId="c585d1f3-935b-4ece-b40b-1a6550e66d72" providerId="ADAL" clId="{12796D24-2ECD-4566-B82F-A9620ED42B79}" dt="2021-04-08T06:56:33.066" v="45" actId="113"/>
          <ac:spMkLst>
            <pc:docMk/>
            <pc:sldMk cId="4142234705" sldId="257"/>
            <ac:spMk id="5" creationId="{C4B6616B-D638-467B-86EF-41EF776CAD4F}"/>
          </ac:spMkLst>
        </pc:spChg>
        <pc:picChg chg="add mod">
          <ac:chgData name="Subhajit Ghosh" userId="c585d1f3-935b-4ece-b40b-1a6550e66d72" providerId="ADAL" clId="{12796D24-2ECD-4566-B82F-A9620ED42B79}" dt="2021-04-08T06:51:42.911" v="13" actId="962"/>
          <ac:picMkLst>
            <pc:docMk/>
            <pc:sldMk cId="4142234705" sldId="257"/>
            <ac:picMk id="7" creationId="{AD7644E2-9533-4902-A0D1-266269F547C3}"/>
          </ac:picMkLst>
        </pc:picChg>
      </pc:sldChg>
      <pc:sldChg chg="addSp delSp modSp mod">
        <pc:chgData name="Subhajit Ghosh" userId="c585d1f3-935b-4ece-b40b-1a6550e66d72" providerId="ADAL" clId="{12796D24-2ECD-4566-B82F-A9620ED42B79}" dt="2021-04-08T09:26:14.313" v="90" actId="18131"/>
        <pc:sldMkLst>
          <pc:docMk/>
          <pc:sldMk cId="2815277108" sldId="258"/>
        </pc:sldMkLst>
        <pc:spChg chg="mod">
          <ac:chgData name="Subhajit Ghosh" userId="c585d1f3-935b-4ece-b40b-1a6550e66d72" providerId="ADAL" clId="{12796D24-2ECD-4566-B82F-A9620ED42B79}" dt="2021-04-08T06:49:58.983" v="7"/>
          <ac:spMkLst>
            <pc:docMk/>
            <pc:sldMk cId="2815277108" sldId="258"/>
            <ac:spMk id="6" creationId="{C656395D-0968-4CC4-83FA-27592B0EA08A}"/>
          </ac:spMkLst>
        </pc:spChg>
        <pc:spChg chg="del">
          <ac:chgData name="Subhajit Ghosh" userId="c585d1f3-935b-4ece-b40b-1a6550e66d72" providerId="ADAL" clId="{12796D24-2ECD-4566-B82F-A9620ED42B79}" dt="2021-04-08T06:50:02.074" v="8" actId="478"/>
          <ac:spMkLst>
            <pc:docMk/>
            <pc:sldMk cId="2815277108" sldId="258"/>
            <ac:spMk id="7" creationId="{B46939E6-5567-4C86-97BB-FAE44A9B3871}"/>
          </ac:spMkLst>
        </pc:spChg>
        <pc:spChg chg="del">
          <ac:chgData name="Subhajit Ghosh" userId="c585d1f3-935b-4ece-b40b-1a6550e66d72" providerId="ADAL" clId="{12796D24-2ECD-4566-B82F-A9620ED42B79}" dt="2021-04-08T09:25:33.375" v="68"/>
          <ac:spMkLst>
            <pc:docMk/>
            <pc:sldMk cId="2815277108" sldId="258"/>
            <ac:spMk id="8" creationId="{BFEE5A4F-093A-4F1A-8CC4-D4ACBD2F1C2E}"/>
          </ac:spMkLst>
        </pc:spChg>
        <pc:spChg chg="mod">
          <ac:chgData name="Subhajit Ghosh" userId="c585d1f3-935b-4ece-b40b-1a6550e66d72" providerId="ADAL" clId="{12796D24-2ECD-4566-B82F-A9620ED42B79}" dt="2021-04-08T07:02:45.886" v="47" actId="2711"/>
          <ac:spMkLst>
            <pc:docMk/>
            <pc:sldMk cId="2815277108" sldId="258"/>
            <ac:spMk id="9" creationId="{4393C9E7-9550-4849-8115-E9C4978354A8}"/>
          </ac:spMkLst>
        </pc:spChg>
        <pc:picChg chg="add mod modCrop">
          <ac:chgData name="Subhajit Ghosh" userId="c585d1f3-935b-4ece-b40b-1a6550e66d72" providerId="ADAL" clId="{12796D24-2ECD-4566-B82F-A9620ED42B79}" dt="2021-04-08T09:26:14.313" v="90" actId="18131"/>
          <ac:picMkLst>
            <pc:docMk/>
            <pc:sldMk cId="2815277108" sldId="258"/>
            <ac:picMk id="3" creationId="{1ED58E5B-5852-4EF0-947C-1F4B9AB898C4}"/>
          </ac:picMkLst>
        </pc:picChg>
      </pc:sldChg>
      <pc:sldChg chg="addSp delSp modSp new mod modClrScheme chgLayout">
        <pc:chgData name="Subhajit Ghosh" userId="c585d1f3-935b-4ece-b40b-1a6550e66d72" providerId="ADAL" clId="{12796D24-2ECD-4566-B82F-A9620ED42B79}" dt="2021-04-08T09:31:12.661" v="93" actId="962"/>
        <pc:sldMkLst>
          <pc:docMk/>
          <pc:sldMk cId="400575631" sldId="260"/>
        </pc:sldMkLst>
        <pc:spChg chg="del mod ord">
          <ac:chgData name="Subhajit Ghosh" userId="c585d1f3-935b-4ece-b40b-1a6550e66d72" providerId="ADAL" clId="{12796D24-2ECD-4566-B82F-A9620ED42B79}" dt="2021-04-08T06:52:15.354" v="21" actId="700"/>
          <ac:spMkLst>
            <pc:docMk/>
            <pc:sldMk cId="400575631" sldId="260"/>
            <ac:spMk id="2" creationId="{402D9400-E20E-4916-A981-E77B44ADCB8C}"/>
          </ac:spMkLst>
        </pc:spChg>
        <pc:spChg chg="del mod ord">
          <ac:chgData name="Subhajit Ghosh" userId="c585d1f3-935b-4ece-b40b-1a6550e66d72" providerId="ADAL" clId="{12796D24-2ECD-4566-B82F-A9620ED42B79}" dt="2021-04-08T06:52:15.354" v="21" actId="700"/>
          <ac:spMkLst>
            <pc:docMk/>
            <pc:sldMk cId="400575631" sldId="260"/>
            <ac:spMk id="3" creationId="{FB94E08B-28B6-471D-9EC9-171B8BDC510C}"/>
          </ac:spMkLst>
        </pc:spChg>
        <pc:spChg chg="del mod ord">
          <ac:chgData name="Subhajit Ghosh" userId="c585d1f3-935b-4ece-b40b-1a6550e66d72" providerId="ADAL" clId="{12796D24-2ECD-4566-B82F-A9620ED42B79}" dt="2021-04-08T06:52:15.354" v="21" actId="700"/>
          <ac:spMkLst>
            <pc:docMk/>
            <pc:sldMk cId="400575631" sldId="260"/>
            <ac:spMk id="4" creationId="{B4A942A3-5E37-4A05-9343-21F9507E7D02}"/>
          </ac:spMkLst>
        </pc:spChg>
        <pc:spChg chg="del mod ord">
          <ac:chgData name="Subhajit Ghosh" userId="c585d1f3-935b-4ece-b40b-1a6550e66d72" providerId="ADAL" clId="{12796D24-2ECD-4566-B82F-A9620ED42B79}" dt="2021-04-08T06:52:15.354" v="21" actId="700"/>
          <ac:spMkLst>
            <pc:docMk/>
            <pc:sldMk cId="400575631" sldId="260"/>
            <ac:spMk id="5" creationId="{05A56715-44A1-42AD-9755-22D61273AC2F}"/>
          </ac:spMkLst>
        </pc:spChg>
        <pc:spChg chg="add mod ord">
          <ac:chgData name="Subhajit Ghosh" userId="c585d1f3-935b-4ece-b40b-1a6550e66d72" providerId="ADAL" clId="{12796D24-2ECD-4566-B82F-A9620ED42B79}" dt="2021-04-08T06:53:30.160" v="36"/>
          <ac:spMkLst>
            <pc:docMk/>
            <pc:sldMk cId="400575631" sldId="260"/>
            <ac:spMk id="6" creationId="{35D5A2E4-E4EA-44F0-8A7B-E1855BA86203}"/>
          </ac:spMkLst>
        </pc:spChg>
        <pc:spChg chg="add del mod ord">
          <ac:chgData name="Subhajit Ghosh" userId="c585d1f3-935b-4ece-b40b-1a6550e66d72" providerId="ADAL" clId="{12796D24-2ECD-4566-B82F-A9620ED42B79}" dt="2021-04-08T06:52:23.163" v="22" actId="478"/>
          <ac:spMkLst>
            <pc:docMk/>
            <pc:sldMk cId="400575631" sldId="260"/>
            <ac:spMk id="7" creationId="{EC415CAB-8481-46AE-8EBC-C43A8EA941EB}"/>
          </ac:spMkLst>
        </pc:spChg>
        <pc:spChg chg="add del mod ord">
          <ac:chgData name="Subhajit Ghosh" userId="c585d1f3-935b-4ece-b40b-1a6550e66d72" providerId="ADAL" clId="{12796D24-2ECD-4566-B82F-A9620ED42B79}" dt="2021-04-08T09:31:09.170" v="91"/>
          <ac:spMkLst>
            <pc:docMk/>
            <pc:sldMk cId="400575631" sldId="260"/>
            <ac:spMk id="8" creationId="{E421389E-A695-4D3A-87CF-CFDFC1FBE8BE}"/>
          </ac:spMkLst>
        </pc:spChg>
        <pc:spChg chg="add mod ord">
          <ac:chgData name="Subhajit Ghosh" userId="c585d1f3-935b-4ece-b40b-1a6550e66d72" providerId="ADAL" clId="{12796D24-2ECD-4566-B82F-A9620ED42B79}" dt="2021-04-08T07:03:14.286" v="51" actId="12"/>
          <ac:spMkLst>
            <pc:docMk/>
            <pc:sldMk cId="400575631" sldId="260"/>
            <ac:spMk id="9" creationId="{0DEB7F74-1907-4C5E-BD56-3302B5820839}"/>
          </ac:spMkLst>
        </pc:spChg>
        <pc:picChg chg="add mod">
          <ac:chgData name="Subhajit Ghosh" userId="c585d1f3-935b-4ece-b40b-1a6550e66d72" providerId="ADAL" clId="{12796D24-2ECD-4566-B82F-A9620ED42B79}" dt="2021-04-08T09:31:12.661" v="93" actId="962"/>
          <ac:picMkLst>
            <pc:docMk/>
            <pc:sldMk cId="400575631" sldId="260"/>
            <ac:picMk id="11" creationId="{57E10EB6-D34C-474B-9221-26F7B806663C}"/>
          </ac:picMkLst>
        </pc:picChg>
      </pc:sldChg>
      <pc:sldChg chg="addSp delSp modSp new mod">
        <pc:chgData name="Subhajit Ghosh" userId="c585d1f3-935b-4ece-b40b-1a6550e66d72" providerId="ADAL" clId="{12796D24-2ECD-4566-B82F-A9620ED42B79}" dt="2021-04-08T09:39:51.602" v="123" actId="18131"/>
        <pc:sldMkLst>
          <pc:docMk/>
          <pc:sldMk cId="3817703198" sldId="261"/>
        </pc:sldMkLst>
        <pc:spChg chg="del">
          <ac:chgData name="Subhajit Ghosh" userId="c585d1f3-935b-4ece-b40b-1a6550e66d72" providerId="ADAL" clId="{12796D24-2ECD-4566-B82F-A9620ED42B79}" dt="2021-04-08T09:38:08.516" v="94"/>
          <ac:spMkLst>
            <pc:docMk/>
            <pc:sldMk cId="3817703198" sldId="261"/>
            <ac:spMk id="2" creationId="{351B7449-DD49-4411-8EA2-DFCEACF5B0D2}"/>
          </ac:spMkLst>
        </pc:spChg>
        <pc:spChg chg="del">
          <ac:chgData name="Subhajit Ghosh" userId="c585d1f3-935b-4ece-b40b-1a6550e66d72" providerId="ADAL" clId="{12796D24-2ECD-4566-B82F-A9620ED42B79}" dt="2021-04-08T06:52:33.181" v="24" actId="478"/>
          <ac:spMkLst>
            <pc:docMk/>
            <pc:sldMk cId="3817703198" sldId="261"/>
            <ac:spMk id="3" creationId="{0465D988-6983-4D3D-A991-6464D875B39A}"/>
          </ac:spMkLst>
        </pc:spChg>
        <pc:spChg chg="mod">
          <ac:chgData name="Subhajit Ghosh" userId="c585d1f3-935b-4ece-b40b-1a6550e66d72" providerId="ADAL" clId="{12796D24-2ECD-4566-B82F-A9620ED42B79}" dt="2021-04-08T06:53:33.966" v="37"/>
          <ac:spMkLst>
            <pc:docMk/>
            <pc:sldMk cId="3817703198" sldId="261"/>
            <ac:spMk id="4" creationId="{EBF04C56-184B-4729-B3D7-894F9A27E38C}"/>
          </ac:spMkLst>
        </pc:spChg>
        <pc:spChg chg="mod">
          <ac:chgData name="Subhajit Ghosh" userId="c585d1f3-935b-4ece-b40b-1a6550e66d72" providerId="ADAL" clId="{12796D24-2ECD-4566-B82F-A9620ED42B79}" dt="2021-04-08T07:03:45.618" v="55" actId="20577"/>
          <ac:spMkLst>
            <pc:docMk/>
            <pc:sldMk cId="3817703198" sldId="261"/>
            <ac:spMk id="5" creationId="{6133BC32-F984-457B-A199-A038577727BD}"/>
          </ac:spMkLst>
        </pc:spChg>
        <pc:spChg chg="add del mod">
          <ac:chgData name="Subhajit Ghosh" userId="c585d1f3-935b-4ece-b40b-1a6550e66d72" providerId="ADAL" clId="{12796D24-2ECD-4566-B82F-A9620ED42B79}" dt="2021-04-08T09:39:36.268" v="108"/>
          <ac:spMkLst>
            <pc:docMk/>
            <pc:sldMk cId="3817703198" sldId="261"/>
            <ac:spMk id="9" creationId="{E2D19F5C-7654-4320-B8E1-60BA1BDD3268}"/>
          </ac:spMkLst>
        </pc:spChg>
        <pc:picChg chg="add del mod modCrop">
          <ac:chgData name="Subhajit Ghosh" userId="c585d1f3-935b-4ece-b40b-1a6550e66d72" providerId="ADAL" clId="{12796D24-2ECD-4566-B82F-A9620ED42B79}" dt="2021-04-08T09:38:33.066" v="107" actId="478"/>
          <ac:picMkLst>
            <pc:docMk/>
            <pc:sldMk cId="3817703198" sldId="261"/>
            <ac:picMk id="7" creationId="{9A25C130-0087-4F25-A4E3-C65716E34E93}"/>
          </ac:picMkLst>
        </pc:picChg>
        <pc:picChg chg="add mod modCrop">
          <ac:chgData name="Subhajit Ghosh" userId="c585d1f3-935b-4ece-b40b-1a6550e66d72" providerId="ADAL" clId="{12796D24-2ECD-4566-B82F-A9620ED42B79}" dt="2021-04-08T09:39:51.602" v="123" actId="18131"/>
          <ac:picMkLst>
            <pc:docMk/>
            <pc:sldMk cId="3817703198" sldId="261"/>
            <ac:picMk id="11" creationId="{AC6E391C-170E-4463-87D6-0A24AC65C3D4}"/>
          </ac:picMkLst>
        </pc:picChg>
      </pc:sldChg>
      <pc:sldChg chg="addSp delSp modSp new mod modClrScheme chgLayout">
        <pc:chgData name="Subhajit Ghosh" userId="c585d1f3-935b-4ece-b40b-1a6550e66d72" providerId="ADAL" clId="{12796D24-2ECD-4566-B82F-A9620ED42B79}" dt="2021-04-08T11:49:51.118" v="133" actId="18131"/>
        <pc:sldMkLst>
          <pc:docMk/>
          <pc:sldMk cId="2991264426" sldId="262"/>
        </pc:sldMkLst>
        <pc:spChg chg="del mod ord">
          <ac:chgData name="Subhajit Ghosh" userId="c585d1f3-935b-4ece-b40b-1a6550e66d72" providerId="ADAL" clId="{12796D24-2ECD-4566-B82F-A9620ED42B79}" dt="2021-04-08T06:52:15.354" v="21" actId="700"/>
          <ac:spMkLst>
            <pc:docMk/>
            <pc:sldMk cId="2991264426" sldId="262"/>
            <ac:spMk id="2" creationId="{4600A87F-4D9B-4BA9-96B9-174A22AF7800}"/>
          </ac:spMkLst>
        </pc:spChg>
        <pc:spChg chg="del mod ord">
          <ac:chgData name="Subhajit Ghosh" userId="c585d1f3-935b-4ece-b40b-1a6550e66d72" providerId="ADAL" clId="{12796D24-2ECD-4566-B82F-A9620ED42B79}" dt="2021-04-08T06:52:15.354" v="21" actId="700"/>
          <ac:spMkLst>
            <pc:docMk/>
            <pc:sldMk cId="2991264426" sldId="262"/>
            <ac:spMk id="3" creationId="{F92DEBD6-89C1-4423-9ADD-504F40CC6057}"/>
          </ac:spMkLst>
        </pc:spChg>
        <pc:spChg chg="del mod ord">
          <ac:chgData name="Subhajit Ghosh" userId="c585d1f3-935b-4ece-b40b-1a6550e66d72" providerId="ADAL" clId="{12796D24-2ECD-4566-B82F-A9620ED42B79}" dt="2021-04-08T06:52:15.354" v="21" actId="700"/>
          <ac:spMkLst>
            <pc:docMk/>
            <pc:sldMk cId="2991264426" sldId="262"/>
            <ac:spMk id="4" creationId="{A7039C54-E11D-4EF0-828C-250B1CE75E84}"/>
          </ac:spMkLst>
        </pc:spChg>
        <pc:spChg chg="del mod ord">
          <ac:chgData name="Subhajit Ghosh" userId="c585d1f3-935b-4ece-b40b-1a6550e66d72" providerId="ADAL" clId="{12796D24-2ECD-4566-B82F-A9620ED42B79}" dt="2021-04-08T06:52:15.354" v="21" actId="700"/>
          <ac:spMkLst>
            <pc:docMk/>
            <pc:sldMk cId="2991264426" sldId="262"/>
            <ac:spMk id="5" creationId="{2BF7EAD1-42DC-46D5-A80A-987EC9BDAB0B}"/>
          </ac:spMkLst>
        </pc:spChg>
        <pc:spChg chg="add mod ord">
          <ac:chgData name="Subhajit Ghosh" userId="c585d1f3-935b-4ece-b40b-1a6550e66d72" providerId="ADAL" clId="{12796D24-2ECD-4566-B82F-A9620ED42B79}" dt="2021-04-08T06:53:36.639" v="38"/>
          <ac:spMkLst>
            <pc:docMk/>
            <pc:sldMk cId="2991264426" sldId="262"/>
            <ac:spMk id="6" creationId="{7E155872-B809-4967-AB52-2CC70F685A85}"/>
          </ac:spMkLst>
        </pc:spChg>
        <pc:spChg chg="add del mod ord">
          <ac:chgData name="Subhajit Ghosh" userId="c585d1f3-935b-4ece-b40b-1a6550e66d72" providerId="ADAL" clId="{12796D24-2ECD-4566-B82F-A9620ED42B79}" dt="2021-04-08T06:52:41.189" v="26" actId="478"/>
          <ac:spMkLst>
            <pc:docMk/>
            <pc:sldMk cId="2991264426" sldId="262"/>
            <ac:spMk id="7" creationId="{7E5351C8-AFAB-431F-ACFC-007DBB47E9C4}"/>
          </ac:spMkLst>
        </pc:spChg>
        <pc:spChg chg="add del mod ord">
          <ac:chgData name="Subhajit Ghosh" userId="c585d1f3-935b-4ece-b40b-1a6550e66d72" providerId="ADAL" clId="{12796D24-2ECD-4566-B82F-A9620ED42B79}" dt="2021-04-08T11:49:40.778" v="124"/>
          <ac:spMkLst>
            <pc:docMk/>
            <pc:sldMk cId="2991264426" sldId="262"/>
            <ac:spMk id="8" creationId="{02C8CF0D-2F02-4B95-98EC-E17A3FE78FBD}"/>
          </ac:spMkLst>
        </pc:spChg>
        <pc:spChg chg="add mod ord">
          <ac:chgData name="Subhajit Ghosh" userId="c585d1f3-935b-4ece-b40b-1a6550e66d72" providerId="ADAL" clId="{12796D24-2ECD-4566-B82F-A9620ED42B79}" dt="2021-04-08T07:04:43.034" v="58" actId="12"/>
          <ac:spMkLst>
            <pc:docMk/>
            <pc:sldMk cId="2991264426" sldId="262"/>
            <ac:spMk id="9" creationId="{10619524-7875-4DC3-BCB3-4097BEBA22FF}"/>
          </ac:spMkLst>
        </pc:spChg>
        <pc:picChg chg="add mod modCrop">
          <ac:chgData name="Subhajit Ghosh" userId="c585d1f3-935b-4ece-b40b-1a6550e66d72" providerId="ADAL" clId="{12796D24-2ECD-4566-B82F-A9620ED42B79}" dt="2021-04-08T11:49:51.118" v="133" actId="18131"/>
          <ac:picMkLst>
            <pc:docMk/>
            <pc:sldMk cId="2991264426" sldId="262"/>
            <ac:picMk id="11" creationId="{4CA518CA-F8D3-42E4-9262-F874C1586AB0}"/>
          </ac:picMkLst>
        </pc:picChg>
      </pc:sldChg>
      <pc:sldChg chg="addSp delSp modSp new mod">
        <pc:chgData name="Subhajit Ghosh" userId="c585d1f3-935b-4ece-b40b-1a6550e66d72" providerId="ADAL" clId="{12796D24-2ECD-4566-B82F-A9620ED42B79}" dt="2021-04-08T12:04:28.788" v="143" actId="18131"/>
        <pc:sldMkLst>
          <pc:docMk/>
          <pc:sldMk cId="2432826347" sldId="263"/>
        </pc:sldMkLst>
        <pc:spChg chg="del">
          <ac:chgData name="Subhajit Ghosh" userId="c585d1f3-935b-4ece-b40b-1a6550e66d72" providerId="ADAL" clId="{12796D24-2ECD-4566-B82F-A9620ED42B79}" dt="2021-04-08T12:04:10.378" v="135"/>
          <ac:spMkLst>
            <pc:docMk/>
            <pc:sldMk cId="2432826347" sldId="263"/>
            <ac:spMk id="2" creationId="{64ADBB02-D3BE-456D-8EED-58E3EE5F99DF}"/>
          </ac:spMkLst>
        </pc:spChg>
        <pc:spChg chg="del">
          <ac:chgData name="Subhajit Ghosh" userId="c585d1f3-935b-4ece-b40b-1a6550e66d72" providerId="ADAL" clId="{12796D24-2ECD-4566-B82F-A9620ED42B79}" dt="2021-04-08T06:52:48.057" v="28" actId="478"/>
          <ac:spMkLst>
            <pc:docMk/>
            <pc:sldMk cId="2432826347" sldId="263"/>
            <ac:spMk id="3" creationId="{C8448C2A-2848-49DF-B18B-77EC0068033C}"/>
          </ac:spMkLst>
        </pc:spChg>
        <pc:spChg chg="mod">
          <ac:chgData name="Subhajit Ghosh" userId="c585d1f3-935b-4ece-b40b-1a6550e66d72" providerId="ADAL" clId="{12796D24-2ECD-4566-B82F-A9620ED42B79}" dt="2021-04-08T06:53:39.121" v="39"/>
          <ac:spMkLst>
            <pc:docMk/>
            <pc:sldMk cId="2432826347" sldId="263"/>
            <ac:spMk id="4" creationId="{27B95B64-F685-4106-B19E-E8245D9787AF}"/>
          </ac:spMkLst>
        </pc:spChg>
        <pc:spChg chg="mod">
          <ac:chgData name="Subhajit Ghosh" userId="c585d1f3-935b-4ece-b40b-1a6550e66d72" providerId="ADAL" clId="{12796D24-2ECD-4566-B82F-A9620ED42B79}" dt="2021-04-08T11:53:30.728" v="134" actId="20577"/>
          <ac:spMkLst>
            <pc:docMk/>
            <pc:sldMk cId="2432826347" sldId="263"/>
            <ac:spMk id="5" creationId="{5FD68611-8B00-4DAB-9DB1-2BD4620FCEB4}"/>
          </ac:spMkLst>
        </pc:spChg>
        <pc:picChg chg="add mod modCrop">
          <ac:chgData name="Subhajit Ghosh" userId="c585d1f3-935b-4ece-b40b-1a6550e66d72" providerId="ADAL" clId="{12796D24-2ECD-4566-B82F-A9620ED42B79}" dt="2021-04-08T12:04:28.788" v="143" actId="18131"/>
          <ac:picMkLst>
            <pc:docMk/>
            <pc:sldMk cId="2432826347" sldId="263"/>
            <ac:picMk id="7" creationId="{F252C684-1544-48B7-AD87-313B5CF6C9FF}"/>
          </ac:picMkLst>
        </pc:picChg>
      </pc:sldChg>
      <pc:sldChg chg="addSp delSp modSp new mod modClrScheme chgLayout">
        <pc:chgData name="Subhajit Ghosh" userId="c585d1f3-935b-4ece-b40b-1a6550e66d72" providerId="ADAL" clId="{12796D24-2ECD-4566-B82F-A9620ED42B79}" dt="2021-04-08T12:19:01.847" v="165" actId="207"/>
        <pc:sldMkLst>
          <pc:docMk/>
          <pc:sldMk cId="1758383076" sldId="264"/>
        </pc:sldMkLst>
        <pc:spChg chg="del mod ord">
          <ac:chgData name="Subhajit Ghosh" userId="c585d1f3-935b-4ece-b40b-1a6550e66d72" providerId="ADAL" clId="{12796D24-2ECD-4566-B82F-A9620ED42B79}" dt="2021-04-08T06:52:15.354" v="21" actId="700"/>
          <ac:spMkLst>
            <pc:docMk/>
            <pc:sldMk cId="1758383076" sldId="264"/>
            <ac:spMk id="2" creationId="{534015F6-AA62-4463-AD39-777A61219359}"/>
          </ac:spMkLst>
        </pc:spChg>
        <pc:spChg chg="del mod ord">
          <ac:chgData name="Subhajit Ghosh" userId="c585d1f3-935b-4ece-b40b-1a6550e66d72" providerId="ADAL" clId="{12796D24-2ECD-4566-B82F-A9620ED42B79}" dt="2021-04-08T06:52:15.354" v="21" actId="700"/>
          <ac:spMkLst>
            <pc:docMk/>
            <pc:sldMk cId="1758383076" sldId="264"/>
            <ac:spMk id="3" creationId="{B3FC67ED-4AAF-41FD-A2C8-FFA467A14444}"/>
          </ac:spMkLst>
        </pc:spChg>
        <pc:spChg chg="del mod ord">
          <ac:chgData name="Subhajit Ghosh" userId="c585d1f3-935b-4ece-b40b-1a6550e66d72" providerId="ADAL" clId="{12796D24-2ECD-4566-B82F-A9620ED42B79}" dt="2021-04-08T06:52:15.354" v="21" actId="700"/>
          <ac:spMkLst>
            <pc:docMk/>
            <pc:sldMk cId="1758383076" sldId="264"/>
            <ac:spMk id="4" creationId="{7F11950C-70E4-4A50-91E2-BD80ECE6B6B2}"/>
          </ac:spMkLst>
        </pc:spChg>
        <pc:spChg chg="del mod ord">
          <ac:chgData name="Subhajit Ghosh" userId="c585d1f3-935b-4ece-b40b-1a6550e66d72" providerId="ADAL" clId="{12796D24-2ECD-4566-B82F-A9620ED42B79}" dt="2021-04-08T06:52:15.354" v="21" actId="700"/>
          <ac:spMkLst>
            <pc:docMk/>
            <pc:sldMk cId="1758383076" sldId="264"/>
            <ac:spMk id="5" creationId="{21C2EE8D-BA4F-44F5-8EDF-185E21288BC7}"/>
          </ac:spMkLst>
        </pc:spChg>
        <pc:spChg chg="add mod ord">
          <ac:chgData name="Subhajit Ghosh" userId="c585d1f3-935b-4ece-b40b-1a6550e66d72" providerId="ADAL" clId="{12796D24-2ECD-4566-B82F-A9620ED42B79}" dt="2021-04-08T06:53:41.665" v="40"/>
          <ac:spMkLst>
            <pc:docMk/>
            <pc:sldMk cId="1758383076" sldId="264"/>
            <ac:spMk id="6" creationId="{F91761DE-1982-4F11-B8D5-CD951BAED960}"/>
          </ac:spMkLst>
        </pc:spChg>
        <pc:spChg chg="add del mod ord">
          <ac:chgData name="Subhajit Ghosh" userId="c585d1f3-935b-4ece-b40b-1a6550e66d72" providerId="ADAL" clId="{12796D24-2ECD-4566-B82F-A9620ED42B79}" dt="2021-04-08T06:52:55.721" v="30" actId="478"/>
          <ac:spMkLst>
            <pc:docMk/>
            <pc:sldMk cId="1758383076" sldId="264"/>
            <ac:spMk id="7" creationId="{2AA6C3EE-78F4-47A0-B0B9-9B4C808C8E67}"/>
          </ac:spMkLst>
        </pc:spChg>
        <pc:spChg chg="add del mod ord">
          <ac:chgData name="Subhajit Ghosh" userId="c585d1f3-935b-4ece-b40b-1a6550e66d72" providerId="ADAL" clId="{12796D24-2ECD-4566-B82F-A9620ED42B79}" dt="2021-04-08T12:08:16.010" v="144"/>
          <ac:spMkLst>
            <pc:docMk/>
            <pc:sldMk cId="1758383076" sldId="264"/>
            <ac:spMk id="8" creationId="{699F304E-493A-4E31-B4D0-E4C7C61B980F}"/>
          </ac:spMkLst>
        </pc:spChg>
        <pc:spChg chg="add mod ord">
          <ac:chgData name="Subhajit Ghosh" userId="c585d1f3-935b-4ece-b40b-1a6550e66d72" providerId="ADAL" clId="{12796D24-2ECD-4566-B82F-A9620ED42B79}" dt="2021-04-08T12:19:01.847" v="165" actId="207"/>
          <ac:spMkLst>
            <pc:docMk/>
            <pc:sldMk cId="1758383076" sldId="264"/>
            <ac:spMk id="9" creationId="{D97E6F40-1A16-45B1-8A00-04850E2B0B96}"/>
          </ac:spMkLst>
        </pc:spChg>
        <pc:spChg chg="add del mod">
          <ac:chgData name="Subhajit Ghosh" userId="c585d1f3-935b-4ece-b40b-1a6550e66d72" providerId="ADAL" clId="{12796D24-2ECD-4566-B82F-A9620ED42B79}" dt="2021-04-08T12:17:53.817" v="159"/>
          <ac:spMkLst>
            <pc:docMk/>
            <pc:sldMk cId="1758383076" sldId="264"/>
            <ac:spMk id="13" creationId="{A81E1774-8DF6-4F8F-9A1C-73503B9D33D6}"/>
          </ac:spMkLst>
        </pc:spChg>
        <pc:picChg chg="add del mod modCrop">
          <ac:chgData name="Subhajit Ghosh" userId="c585d1f3-935b-4ece-b40b-1a6550e66d72" providerId="ADAL" clId="{12796D24-2ECD-4566-B82F-A9620ED42B79}" dt="2021-04-08T12:17:47.215" v="158" actId="478"/>
          <ac:picMkLst>
            <pc:docMk/>
            <pc:sldMk cId="1758383076" sldId="264"/>
            <ac:picMk id="11" creationId="{AFA4C6E6-BA15-461C-8E97-5640D661298B}"/>
          </ac:picMkLst>
        </pc:picChg>
        <pc:picChg chg="add mod modCrop">
          <ac:chgData name="Subhajit Ghosh" userId="c585d1f3-935b-4ece-b40b-1a6550e66d72" providerId="ADAL" clId="{12796D24-2ECD-4566-B82F-A9620ED42B79}" dt="2021-04-08T12:18:07.662" v="162" actId="18131"/>
          <ac:picMkLst>
            <pc:docMk/>
            <pc:sldMk cId="1758383076" sldId="264"/>
            <ac:picMk id="15" creationId="{23DD5930-348D-4AFB-A9F1-3DF59AFDE452}"/>
          </ac:picMkLst>
        </pc:picChg>
      </pc:sldChg>
      <pc:sldChg chg="addSp delSp modSp new mod">
        <pc:chgData name="Subhajit Ghosh" userId="c585d1f3-935b-4ece-b40b-1a6550e66d72" providerId="ADAL" clId="{12796D24-2ECD-4566-B82F-A9620ED42B79}" dt="2021-04-08T12:26:13.730" v="181" actId="18131"/>
        <pc:sldMkLst>
          <pc:docMk/>
          <pc:sldMk cId="3562526714" sldId="265"/>
        </pc:sldMkLst>
        <pc:spChg chg="del">
          <ac:chgData name="Subhajit Ghosh" userId="c585d1f3-935b-4ece-b40b-1a6550e66d72" providerId="ADAL" clId="{12796D24-2ECD-4566-B82F-A9620ED42B79}" dt="2021-04-08T12:25:54.146" v="166"/>
          <ac:spMkLst>
            <pc:docMk/>
            <pc:sldMk cId="3562526714" sldId="265"/>
            <ac:spMk id="2" creationId="{DBBBB530-ACA4-4E55-8D0A-B80A46FE1B0A}"/>
          </ac:spMkLst>
        </pc:spChg>
        <pc:spChg chg="del">
          <ac:chgData name="Subhajit Ghosh" userId="c585d1f3-935b-4ece-b40b-1a6550e66d72" providerId="ADAL" clId="{12796D24-2ECD-4566-B82F-A9620ED42B79}" dt="2021-04-08T06:53:03.488" v="32" actId="478"/>
          <ac:spMkLst>
            <pc:docMk/>
            <pc:sldMk cId="3562526714" sldId="265"/>
            <ac:spMk id="3" creationId="{75771310-8DD2-40AA-A279-229044338A32}"/>
          </ac:spMkLst>
        </pc:spChg>
        <pc:spChg chg="mod">
          <ac:chgData name="Subhajit Ghosh" userId="c585d1f3-935b-4ece-b40b-1a6550e66d72" providerId="ADAL" clId="{12796D24-2ECD-4566-B82F-A9620ED42B79}" dt="2021-04-08T06:53:44.453" v="41"/>
          <ac:spMkLst>
            <pc:docMk/>
            <pc:sldMk cId="3562526714" sldId="265"/>
            <ac:spMk id="4" creationId="{AAEC2C2F-C092-4639-98BA-A198F35E317B}"/>
          </ac:spMkLst>
        </pc:spChg>
        <pc:spChg chg="mod">
          <ac:chgData name="Subhajit Ghosh" userId="c585d1f3-935b-4ece-b40b-1a6550e66d72" providerId="ADAL" clId="{12796D24-2ECD-4566-B82F-A9620ED42B79}" dt="2021-04-08T07:05:51.538" v="66" actId="2711"/>
          <ac:spMkLst>
            <pc:docMk/>
            <pc:sldMk cId="3562526714" sldId="265"/>
            <ac:spMk id="5" creationId="{57435804-11C1-4169-A939-3CF18774BB1A}"/>
          </ac:spMkLst>
        </pc:spChg>
        <pc:picChg chg="add mod modCrop">
          <ac:chgData name="Subhajit Ghosh" userId="c585d1f3-935b-4ece-b40b-1a6550e66d72" providerId="ADAL" clId="{12796D24-2ECD-4566-B82F-A9620ED42B79}" dt="2021-04-08T12:26:13.730" v="181" actId="18131"/>
          <ac:picMkLst>
            <pc:docMk/>
            <pc:sldMk cId="3562526714" sldId="265"/>
            <ac:picMk id="7" creationId="{FDDDC4C6-BC14-4304-961E-6AB75DB2C8BA}"/>
          </ac:picMkLst>
        </pc:picChg>
      </pc:sldChg>
      <pc:sldChg chg="addSp delSp modSp new del mod modClrScheme chgLayout">
        <pc:chgData name="Subhajit Ghosh" userId="c585d1f3-935b-4ece-b40b-1a6550e66d72" providerId="ADAL" clId="{12796D24-2ECD-4566-B82F-A9620ED42B79}" dt="2021-04-08T07:05:57.682" v="67" actId="2696"/>
        <pc:sldMkLst>
          <pc:docMk/>
          <pc:sldMk cId="797784691" sldId="266"/>
        </pc:sldMkLst>
        <pc:spChg chg="del mod ord">
          <ac:chgData name="Subhajit Ghosh" userId="c585d1f3-935b-4ece-b40b-1a6550e66d72" providerId="ADAL" clId="{12796D24-2ECD-4566-B82F-A9620ED42B79}" dt="2021-04-08T06:52:15.354" v="21" actId="700"/>
          <ac:spMkLst>
            <pc:docMk/>
            <pc:sldMk cId="797784691" sldId="266"/>
            <ac:spMk id="2" creationId="{C9D9E174-555C-415A-8D38-F6C4531A4EAD}"/>
          </ac:spMkLst>
        </pc:spChg>
        <pc:spChg chg="del mod ord">
          <ac:chgData name="Subhajit Ghosh" userId="c585d1f3-935b-4ece-b40b-1a6550e66d72" providerId="ADAL" clId="{12796D24-2ECD-4566-B82F-A9620ED42B79}" dt="2021-04-08T06:52:15.354" v="21" actId="700"/>
          <ac:spMkLst>
            <pc:docMk/>
            <pc:sldMk cId="797784691" sldId="266"/>
            <ac:spMk id="3" creationId="{A51FC92D-1D44-4109-A1E8-68449946C606}"/>
          </ac:spMkLst>
        </pc:spChg>
        <pc:spChg chg="del mod ord">
          <ac:chgData name="Subhajit Ghosh" userId="c585d1f3-935b-4ece-b40b-1a6550e66d72" providerId="ADAL" clId="{12796D24-2ECD-4566-B82F-A9620ED42B79}" dt="2021-04-08T06:52:15.354" v="21" actId="700"/>
          <ac:spMkLst>
            <pc:docMk/>
            <pc:sldMk cId="797784691" sldId="266"/>
            <ac:spMk id="4" creationId="{5E7E8E1B-9E38-4D2C-B6A6-7D0A2EAF73B7}"/>
          </ac:spMkLst>
        </pc:spChg>
        <pc:spChg chg="del mod ord">
          <ac:chgData name="Subhajit Ghosh" userId="c585d1f3-935b-4ece-b40b-1a6550e66d72" providerId="ADAL" clId="{12796D24-2ECD-4566-B82F-A9620ED42B79}" dt="2021-04-08T06:52:15.354" v="21" actId="700"/>
          <ac:spMkLst>
            <pc:docMk/>
            <pc:sldMk cId="797784691" sldId="266"/>
            <ac:spMk id="5" creationId="{F9E03CA2-1E81-4B0C-A50B-B2D6E78C0C14}"/>
          </ac:spMkLst>
        </pc:spChg>
        <pc:spChg chg="add mod ord">
          <ac:chgData name="Subhajit Ghosh" userId="c585d1f3-935b-4ece-b40b-1a6550e66d72" providerId="ADAL" clId="{12796D24-2ECD-4566-B82F-A9620ED42B79}" dt="2021-04-08T06:53:46.917" v="42"/>
          <ac:spMkLst>
            <pc:docMk/>
            <pc:sldMk cId="797784691" sldId="266"/>
            <ac:spMk id="6" creationId="{8B9DCCEB-27BE-4448-8005-87C23E277E08}"/>
          </ac:spMkLst>
        </pc:spChg>
        <pc:spChg chg="add del mod ord">
          <ac:chgData name="Subhajit Ghosh" userId="c585d1f3-935b-4ece-b40b-1a6550e66d72" providerId="ADAL" clId="{12796D24-2ECD-4566-B82F-A9620ED42B79}" dt="2021-04-08T06:53:10.750" v="34" actId="478"/>
          <ac:spMkLst>
            <pc:docMk/>
            <pc:sldMk cId="797784691" sldId="266"/>
            <ac:spMk id="7" creationId="{042C9A70-101A-4215-B744-6E2F48C9D06E}"/>
          </ac:spMkLst>
        </pc:spChg>
        <pc:spChg chg="add mod ord">
          <ac:chgData name="Subhajit Ghosh" userId="c585d1f3-935b-4ece-b40b-1a6550e66d72" providerId="ADAL" clId="{12796D24-2ECD-4566-B82F-A9620ED42B79}" dt="2021-04-08T06:52:15.354" v="21" actId="700"/>
          <ac:spMkLst>
            <pc:docMk/>
            <pc:sldMk cId="797784691" sldId="266"/>
            <ac:spMk id="8" creationId="{7FCECDE4-7FBC-4884-8B5E-67B927CA604D}"/>
          </ac:spMkLst>
        </pc:spChg>
        <pc:spChg chg="add mod ord">
          <ac:chgData name="Subhajit Ghosh" userId="c585d1f3-935b-4ece-b40b-1a6550e66d72" providerId="ADAL" clId="{12796D24-2ECD-4566-B82F-A9620ED42B79}" dt="2021-04-08T06:53:13.622" v="35" actId="14100"/>
          <ac:spMkLst>
            <pc:docMk/>
            <pc:sldMk cId="797784691" sldId="266"/>
            <ac:spMk id="9" creationId="{FF91D2C6-17C8-416E-B8FD-873FAB958568}"/>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products/partner-relationship-management/overview/"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zinfi.com/products/partner-relationship-management/partner-learning-management/"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zinfi.com/services/channel-marketing-services/partner-incentives-management/"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zinfi.com/products/partner-relationship-management/partner-lead-management/" TargetMode="External"/><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www.zinfi.com/products/partner-portal-management/support-managemen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zinfi.com/products/" TargetMode="External"/><Relationship Id="rId2" Type="http://schemas.openxmlformats.org/officeDocument/2006/relationships/image" Target="../media/image10.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0"/>
            <a:ext cx="5532348" cy="1131095"/>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How to Use a PRM Tool to</a:t>
            </a:r>
          </a:p>
          <a:p>
            <a:pPr lvl="0"/>
            <a:r>
              <a:rPr lang="en-US" dirty="0"/>
              <a:t>Train Your Partners</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close-up of a keyboard&#10;&#10;Description automatically generated with medium confidence">
            <a:extLst>
              <a:ext uri="{FF2B5EF4-FFF2-40B4-BE49-F238E27FC236}">
                <a16:creationId xmlns:a16="http://schemas.microsoft.com/office/drawing/2014/main" id="{AD7644E2-9533-4902-A0D1-266269F547C3}"/>
              </a:ext>
            </a:extLst>
          </p:cNvPr>
          <p:cNvPicPr>
            <a:picLocks noGrp="1" noChangeAspect="1"/>
          </p:cNvPicPr>
          <p:nvPr>
            <p:ph type="pic" sz="quarter" idx="15"/>
          </p:nvPr>
        </p:nvPicPr>
        <p:blipFill>
          <a:blip r:embed="rId2" cstate="email">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How to Use a PRM Tool to Train Your Partners</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pPr algn="l"/>
            <a:r>
              <a:rPr lang="en-US" i="0" dirty="0">
                <a:solidFill>
                  <a:srgbClr val="333333"/>
                </a:solidFill>
                <a:effectLst/>
                <a:latin typeface="Arial" panose="020B0604020202020204" pitchFamily="34" charset="0"/>
                <a:cs typeface="Arial" panose="020B0604020202020204" pitchFamily="34" charset="0"/>
              </a:rPr>
              <a:t>In this age of digital and remote work, partner training has moved online via </a:t>
            </a:r>
            <a:r>
              <a:rPr lang="en-US" i="0" u="sng" dirty="0">
                <a:solidFill>
                  <a:srgbClr val="1878D1"/>
                </a:solidFill>
                <a:effectLst/>
                <a:latin typeface="Arial" panose="020B0604020202020204" pitchFamily="34" charset="0"/>
                <a:cs typeface="Arial" panose="020B0604020202020204" pitchFamily="34" charset="0"/>
                <a:hlinkClick r:id="rId3"/>
              </a:rPr>
              <a:t>partner relationship management (PRM)</a:t>
            </a:r>
            <a:r>
              <a:rPr lang="en-US" i="0" dirty="0">
                <a:solidFill>
                  <a:srgbClr val="333333"/>
                </a:solidFill>
                <a:effectLst/>
                <a:latin typeface="Arial" panose="020B0604020202020204" pitchFamily="34" charset="0"/>
                <a:cs typeface="Arial" panose="020B0604020202020204" pitchFamily="34" charset="0"/>
              </a:rPr>
              <a:t> tools. Gone are the days when you used to travel for roadshows or have the partners fly into a training center for hands-on instruction. Whether you are dealing with hardware, software or service, a lot can be done online. Yes, certain trainings do require face-to-face engagement to connect the blue wire with the blue socket and the red wire with the red socket, but most training can now be done online. This is where a state-of-the-art PRM tool can make a big difference.</a:t>
            </a:r>
          </a:p>
        </p:txBody>
      </p:sp>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group of people sitting at a table&#10;&#10;Description automatically generated with low confidence">
            <a:extLst>
              <a:ext uri="{FF2B5EF4-FFF2-40B4-BE49-F238E27FC236}">
                <a16:creationId xmlns:a16="http://schemas.microsoft.com/office/drawing/2014/main" id="{1ED58E5B-5852-4EF0-947C-1F4B9AB898C4}"/>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How to Use a PRM Tool to Train Your Partners</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62377"/>
            <a:ext cx="4444916" cy="3827988"/>
          </a:xfrm>
        </p:spPr>
        <p:txBody>
          <a:bodyPr/>
          <a:lstStyle/>
          <a:p>
            <a:r>
              <a:rPr lang="en-US" b="0" i="0" dirty="0">
                <a:solidFill>
                  <a:srgbClr val="333333"/>
                </a:solidFill>
                <a:effectLst/>
                <a:latin typeface="Arial" panose="020B0604020202020204" pitchFamily="34" charset="0"/>
                <a:cs typeface="Arial" panose="020B0604020202020204" pitchFamily="34" charset="0"/>
              </a:rPr>
              <a:t>Whether you are building a new channel or upgrading the skills of your existing channel, training is the most critical and strategic activity that you can perform. Just as well-trained sales and service staff are crucial to the success of your direct sales operations, a well-trained partner base is essential to your channel success. While it’s true that many companies make training too complex or don’t invest enough in training programs, we have repeatedly seen companies achieve substantial ROI with a structured, consistent, high-quality training program, whether partners are being trained in demand generation, marketing, selling or servicing a customer base. To manage an effective training program in a digital world you need a state-of-the art PRM tool that can help you align your programs to your process so your people can efficiently and cost-effectively deliver programs locally and globally.</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icture containing text&#10;&#10;Description automatically generated">
            <a:extLst>
              <a:ext uri="{FF2B5EF4-FFF2-40B4-BE49-F238E27FC236}">
                <a16:creationId xmlns:a16="http://schemas.microsoft.com/office/drawing/2014/main" id="{57E10EB6-D34C-474B-9221-26F7B806663C}"/>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35D5A2E4-E4EA-44F0-8A7B-E1855BA86203}"/>
              </a:ext>
            </a:extLst>
          </p:cNvPr>
          <p:cNvSpPr>
            <a:spLocks noGrp="1"/>
          </p:cNvSpPr>
          <p:nvPr>
            <p:ph type="body" sz="quarter" idx="11"/>
          </p:nvPr>
        </p:nvSpPr>
        <p:spPr/>
        <p:txBody>
          <a:bodyPr/>
          <a:lstStyle/>
          <a:p>
            <a:r>
              <a:rPr lang="en-US" dirty="0"/>
              <a:t>How to Use a PRM Tool to Train Your Partners</a:t>
            </a:r>
          </a:p>
        </p:txBody>
      </p:sp>
      <p:sp>
        <p:nvSpPr>
          <p:cNvPr id="9" name="Text Placeholder 8">
            <a:extLst>
              <a:ext uri="{FF2B5EF4-FFF2-40B4-BE49-F238E27FC236}">
                <a16:creationId xmlns:a16="http://schemas.microsoft.com/office/drawing/2014/main" id="{0DEB7F74-1907-4C5E-BD56-3302B5820839}"/>
              </a:ext>
            </a:extLst>
          </p:cNvPr>
          <p:cNvSpPr>
            <a:spLocks noGrp="1"/>
          </p:cNvSpPr>
          <p:nvPr>
            <p:ph type="body" sz="quarter" idx="16"/>
          </p:nvPr>
        </p:nvSpPr>
        <p:spPr>
          <a:xfrm>
            <a:off x="313226" y="931818"/>
            <a:ext cx="4444916" cy="3848259"/>
          </a:xfrm>
        </p:spPr>
        <p:txBody>
          <a:bodyPr/>
          <a:lstStyle/>
          <a:p>
            <a:pPr algn="l"/>
            <a:r>
              <a:rPr lang="en-US" b="0" i="0" dirty="0">
                <a:solidFill>
                  <a:srgbClr val="333333"/>
                </a:solidFill>
                <a:effectLst/>
                <a:latin typeface="Arial" panose="020B0604020202020204" pitchFamily="34" charset="0"/>
                <a:cs typeface="Arial" panose="020B0604020202020204" pitchFamily="34" charset="0"/>
              </a:rPr>
              <a:t>Let’s go through the five critical success factors for an effective partner training program. While these are not the only factors that you need to consider, they are the most significant drivers for most organizations trying to train a large group of people in a methodical fashion.</a:t>
            </a:r>
          </a:p>
          <a:p>
            <a:pPr marL="171450" indent="-171450" algn="l">
              <a:buFont typeface="Arial" panose="020B0604020202020204" pitchFamily="34" charset="0"/>
              <a:buChar char="•"/>
            </a:pPr>
            <a:r>
              <a:rPr lang="en-US" b="1" i="0" dirty="0">
                <a:solidFill>
                  <a:srgbClr val="333333"/>
                </a:solidFill>
                <a:effectLst/>
                <a:latin typeface="Arial" panose="020B0604020202020204" pitchFamily="34" charset="0"/>
                <a:cs typeface="Arial" panose="020B0604020202020204" pitchFamily="34" charset="0"/>
              </a:rPr>
              <a:t>Learning management system (LMS) –</a:t>
            </a:r>
            <a:r>
              <a:rPr lang="en-US" b="0" i="0" dirty="0">
                <a:solidFill>
                  <a:srgbClr val="333333"/>
                </a:solidFill>
                <a:effectLst/>
                <a:latin typeface="Arial" panose="020B0604020202020204" pitchFamily="34" charset="0"/>
                <a:cs typeface="Arial" panose="020B0604020202020204" pitchFamily="34" charset="0"/>
              </a:rPr>
              <a:t> One of the core requirements for digital </a:t>
            </a:r>
            <a:r>
              <a:rPr lang="en-US" b="0" i="0" u="sng" dirty="0">
                <a:solidFill>
                  <a:srgbClr val="1878D1"/>
                </a:solidFill>
                <a:effectLst/>
                <a:latin typeface="Arial" panose="020B0604020202020204" pitchFamily="34" charset="0"/>
                <a:cs typeface="Arial" panose="020B0604020202020204" pitchFamily="34" charset="0"/>
                <a:hlinkClick r:id="rId3"/>
              </a:rPr>
              <a:t>training</a:t>
            </a:r>
            <a:r>
              <a:rPr lang="en-US" b="0" i="0" dirty="0">
                <a:solidFill>
                  <a:srgbClr val="333333"/>
                </a:solidFill>
                <a:effectLst/>
                <a:latin typeface="Arial" panose="020B0604020202020204" pitchFamily="34" charset="0"/>
                <a:cs typeface="Arial" panose="020B0604020202020204" pitchFamily="34" charset="0"/>
              </a:rPr>
              <a:t> is a PRM tool that has a state-of-the-art LMS. Your LMS should be able to provide tracks, courses and certifications. It should also be SCORM-compliant and be able to serve customized content based on various partner groups and profiles. The ability to personalize content to specific audiences is essential. Be sure that the PRM tool that you pick is flexible and configurable enough to address this aspect of your partner training needs.</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575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BF04C56-184B-4729-B3D7-894F9A27E38C}"/>
              </a:ext>
            </a:extLst>
          </p:cNvPr>
          <p:cNvSpPr>
            <a:spLocks noGrp="1"/>
          </p:cNvSpPr>
          <p:nvPr>
            <p:ph type="body" sz="quarter" idx="11"/>
          </p:nvPr>
        </p:nvSpPr>
        <p:spPr/>
        <p:txBody>
          <a:bodyPr/>
          <a:lstStyle/>
          <a:p>
            <a:r>
              <a:rPr lang="en-US" dirty="0"/>
              <a:t>How to Use a PRM Tool to Train Your Partners</a:t>
            </a:r>
          </a:p>
        </p:txBody>
      </p:sp>
      <p:sp>
        <p:nvSpPr>
          <p:cNvPr id="5" name="Text Placeholder 4">
            <a:extLst>
              <a:ext uri="{FF2B5EF4-FFF2-40B4-BE49-F238E27FC236}">
                <a16:creationId xmlns:a16="http://schemas.microsoft.com/office/drawing/2014/main" id="{6133BC32-F984-457B-A199-A038577727BD}"/>
              </a:ext>
            </a:extLst>
          </p:cNvPr>
          <p:cNvSpPr>
            <a:spLocks noGrp="1"/>
          </p:cNvSpPr>
          <p:nvPr>
            <p:ph type="body" sz="quarter" idx="16"/>
          </p:nvPr>
        </p:nvSpPr>
        <p:spPr>
          <a:xfrm>
            <a:off x="4447403" y="962377"/>
            <a:ext cx="4444916" cy="3827987"/>
          </a:xfrm>
        </p:spPr>
        <p:txBody>
          <a:bodyPr/>
          <a:lstStyle/>
          <a:p>
            <a:pPr marL="171450" indent="-171450">
              <a:buFont typeface="Arial" panose="020B0604020202020204" pitchFamily="34" charset="0"/>
              <a:buChar char="•"/>
            </a:pPr>
            <a:r>
              <a:rPr lang="en-US" b="1" i="0" dirty="0">
                <a:solidFill>
                  <a:srgbClr val="333333"/>
                </a:solidFill>
                <a:effectLst/>
                <a:latin typeface="Arial" panose="020B0604020202020204" pitchFamily="34" charset="0"/>
                <a:cs typeface="Arial" panose="020B0604020202020204" pitchFamily="34" charset="0"/>
              </a:rPr>
              <a:t>Face-to-face trainings –</a:t>
            </a:r>
            <a:r>
              <a:rPr lang="en-US" b="0" i="0" dirty="0">
                <a:solidFill>
                  <a:srgbClr val="333333"/>
                </a:solidFill>
                <a:effectLst/>
                <a:latin typeface="Arial" panose="020B0604020202020204" pitchFamily="34" charset="0"/>
                <a:cs typeface="Arial" panose="020B0604020202020204" pitchFamily="34" charset="0"/>
              </a:rPr>
              <a:t> In addition to providing online training and an LMS, your PRM tool should be able to provide you with a robust offline training and event management platform. Unless you are selling software and can do the entire training online, you will have to consider at least some face-to-face training. This is essential for hardware or other goods. In the areas of retail and hospitality especially, live in-person face training will play a critical role in your success. Your PRM tool should be able to integrate online digital and offline physical training in a seamless way.</a:t>
            </a:r>
          </a:p>
        </p:txBody>
      </p:sp>
      <p:pic>
        <p:nvPicPr>
          <p:cNvPr id="11" name="Picture Placeholder 10" descr="A group of people posing for a photo&#10;&#10;Description automatically generated with medium confidence">
            <a:extLst>
              <a:ext uri="{FF2B5EF4-FFF2-40B4-BE49-F238E27FC236}">
                <a16:creationId xmlns:a16="http://schemas.microsoft.com/office/drawing/2014/main" id="{AC6E391C-170E-4463-87D6-0A24AC65C3D4}"/>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Tree>
    <p:extLst>
      <p:ext uri="{BB962C8B-B14F-4D97-AF65-F5344CB8AC3E}">
        <p14:creationId xmlns:p14="http://schemas.microsoft.com/office/powerpoint/2010/main" val="3817703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icture containing person, person&#10;&#10;Description automatically generated">
            <a:extLst>
              <a:ext uri="{FF2B5EF4-FFF2-40B4-BE49-F238E27FC236}">
                <a16:creationId xmlns:a16="http://schemas.microsoft.com/office/drawing/2014/main" id="{4CA518CA-F8D3-42E4-9262-F874C1586AB0}"/>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7E155872-B809-4967-AB52-2CC70F685A85}"/>
              </a:ext>
            </a:extLst>
          </p:cNvPr>
          <p:cNvSpPr>
            <a:spLocks noGrp="1"/>
          </p:cNvSpPr>
          <p:nvPr>
            <p:ph type="body" sz="quarter" idx="11"/>
          </p:nvPr>
        </p:nvSpPr>
        <p:spPr/>
        <p:txBody>
          <a:bodyPr/>
          <a:lstStyle/>
          <a:p>
            <a:r>
              <a:rPr lang="en-US" dirty="0"/>
              <a:t>How to Use a PRM Tool to Train Your Partners</a:t>
            </a:r>
          </a:p>
        </p:txBody>
      </p:sp>
      <p:sp>
        <p:nvSpPr>
          <p:cNvPr id="9" name="Text Placeholder 8">
            <a:extLst>
              <a:ext uri="{FF2B5EF4-FFF2-40B4-BE49-F238E27FC236}">
                <a16:creationId xmlns:a16="http://schemas.microsoft.com/office/drawing/2014/main" id="{10619524-7875-4DC3-BCB3-4097BEBA22FF}"/>
              </a:ext>
            </a:extLst>
          </p:cNvPr>
          <p:cNvSpPr>
            <a:spLocks noGrp="1"/>
          </p:cNvSpPr>
          <p:nvPr>
            <p:ph type="body" sz="quarter" idx="16"/>
          </p:nvPr>
        </p:nvSpPr>
        <p:spPr>
          <a:xfrm>
            <a:off x="313226" y="931818"/>
            <a:ext cx="4444916" cy="3848259"/>
          </a:xfrm>
        </p:spPr>
        <p:txBody>
          <a:bodyPr/>
          <a:lstStyle/>
          <a:p>
            <a:pPr marL="171450" indent="-171450">
              <a:buFont typeface="Arial" panose="020B0604020202020204" pitchFamily="34" charset="0"/>
              <a:buChar char="•"/>
            </a:pPr>
            <a:r>
              <a:rPr lang="en-US" b="1" i="0" dirty="0">
                <a:solidFill>
                  <a:srgbClr val="333333"/>
                </a:solidFill>
                <a:effectLst/>
                <a:latin typeface="Arial" panose="020B0604020202020204" pitchFamily="34" charset="0"/>
                <a:cs typeface="Arial" panose="020B0604020202020204" pitchFamily="34" charset="0"/>
              </a:rPr>
              <a:t>Aligned</a:t>
            </a:r>
            <a:r>
              <a:rPr lang="en-US" b="0" i="0" dirty="0">
                <a:solidFill>
                  <a:srgbClr val="333333"/>
                </a:solidFill>
                <a:effectLst/>
                <a:latin typeface="Arial" panose="020B0604020202020204" pitchFamily="34" charset="0"/>
                <a:cs typeface="Arial" panose="020B0604020202020204" pitchFamily="34" charset="0"/>
              </a:rPr>
              <a:t> </a:t>
            </a:r>
            <a:r>
              <a:rPr lang="en-US" b="1" i="0" dirty="0">
                <a:solidFill>
                  <a:srgbClr val="333333"/>
                </a:solidFill>
                <a:effectLst/>
                <a:latin typeface="Arial" panose="020B0604020202020204" pitchFamily="34" charset="0"/>
                <a:cs typeface="Arial" panose="020B0604020202020204" pitchFamily="34" charset="0"/>
              </a:rPr>
              <a:t>incentives</a:t>
            </a:r>
            <a:r>
              <a:rPr lang="en-US" b="0" i="0" dirty="0">
                <a:solidFill>
                  <a:srgbClr val="333333"/>
                </a:solidFill>
                <a:effectLst/>
                <a:latin typeface="Arial" panose="020B0604020202020204" pitchFamily="34" charset="0"/>
                <a:cs typeface="Arial" panose="020B0604020202020204" pitchFamily="34" charset="0"/>
              </a:rPr>
              <a:t> </a:t>
            </a:r>
            <a:r>
              <a:rPr lang="en-US" b="1" i="0" dirty="0">
                <a:solidFill>
                  <a:srgbClr val="333333"/>
                </a:solidFill>
                <a:effectLst/>
                <a:latin typeface="Arial" panose="020B0604020202020204" pitchFamily="34" charset="0"/>
                <a:cs typeface="Arial" panose="020B0604020202020204" pitchFamily="34" charset="0"/>
              </a:rPr>
              <a:t>–</a:t>
            </a:r>
            <a:r>
              <a:rPr lang="en-US" b="0" i="0" dirty="0">
                <a:solidFill>
                  <a:srgbClr val="333333"/>
                </a:solidFill>
                <a:effectLst/>
                <a:latin typeface="Arial" panose="020B0604020202020204" pitchFamily="34" charset="0"/>
                <a:cs typeface="Arial" panose="020B0604020202020204" pitchFamily="34" charset="0"/>
              </a:rPr>
              <a:t> Any kind of training will entail expenses. A fully trained partner base can drive more sales and lower service costs, but let’s not forget that training involves time (which you pay for) and resources. Because of that, whether a partner organization is going through online or offline training across multiple functions or vendors are offering training to partners, both the channel organization and the partner organizations must have appropriate incentives to benefit from meaningful, integrated training and reap the results from it. That’s why our PRM tool needs to be able to help you set up and track various </a:t>
            </a:r>
            <a:r>
              <a:rPr lang="en-US" b="0" i="0" u="sng" dirty="0">
                <a:solidFill>
                  <a:srgbClr val="1878D1"/>
                </a:solidFill>
                <a:effectLst/>
                <a:latin typeface="Arial" panose="020B0604020202020204" pitchFamily="34" charset="0"/>
                <a:cs typeface="Arial" panose="020B0604020202020204" pitchFamily="34" charset="0"/>
                <a:hlinkClick r:id="rId3"/>
              </a:rPr>
              <a:t>incentives programs</a:t>
            </a:r>
            <a:r>
              <a:rPr lang="en-US" b="0" i="0" dirty="0">
                <a:solidFill>
                  <a:srgbClr val="333333"/>
                </a:solidFill>
                <a:effectLst/>
                <a:latin typeface="Arial" panose="020B0604020202020204" pitchFamily="34" charset="0"/>
                <a:cs typeface="Arial" panose="020B0604020202020204" pitchFamily="34" charset="0"/>
              </a:rPr>
              <a:t>, and link them back to specific training events and programs.</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1264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group of people in a meeting&#10;&#10;Description automatically generated with medium confidence">
            <a:extLst>
              <a:ext uri="{FF2B5EF4-FFF2-40B4-BE49-F238E27FC236}">
                <a16:creationId xmlns:a16="http://schemas.microsoft.com/office/drawing/2014/main" id="{F252C684-1544-48B7-AD87-313B5CF6C9FF}"/>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4" name="Text Placeholder 3">
            <a:extLst>
              <a:ext uri="{FF2B5EF4-FFF2-40B4-BE49-F238E27FC236}">
                <a16:creationId xmlns:a16="http://schemas.microsoft.com/office/drawing/2014/main" id="{27B95B64-F685-4106-B19E-E8245D9787AF}"/>
              </a:ext>
            </a:extLst>
          </p:cNvPr>
          <p:cNvSpPr>
            <a:spLocks noGrp="1"/>
          </p:cNvSpPr>
          <p:nvPr>
            <p:ph type="body" sz="quarter" idx="11"/>
          </p:nvPr>
        </p:nvSpPr>
        <p:spPr/>
        <p:txBody>
          <a:bodyPr/>
          <a:lstStyle/>
          <a:p>
            <a:r>
              <a:rPr lang="en-US" dirty="0"/>
              <a:t>How to Use a PRM Tool to Train Your Partners</a:t>
            </a:r>
          </a:p>
        </p:txBody>
      </p:sp>
      <p:sp>
        <p:nvSpPr>
          <p:cNvPr id="5" name="Text Placeholder 4">
            <a:extLst>
              <a:ext uri="{FF2B5EF4-FFF2-40B4-BE49-F238E27FC236}">
                <a16:creationId xmlns:a16="http://schemas.microsoft.com/office/drawing/2014/main" id="{5FD68611-8B00-4DAB-9DB1-2BD4620FCEB4}"/>
              </a:ext>
            </a:extLst>
          </p:cNvPr>
          <p:cNvSpPr>
            <a:spLocks noGrp="1"/>
          </p:cNvSpPr>
          <p:nvPr>
            <p:ph type="body" sz="quarter" idx="16"/>
          </p:nvPr>
        </p:nvSpPr>
        <p:spPr>
          <a:xfrm>
            <a:off x="4447403" y="962377"/>
            <a:ext cx="4444916" cy="3827987"/>
          </a:xfrm>
        </p:spPr>
        <p:txBody>
          <a:bodyPr/>
          <a:lstStyle/>
          <a:p>
            <a:pPr marL="171450" indent="-171450">
              <a:buFont typeface="Arial" panose="020B0604020202020204" pitchFamily="34" charset="0"/>
              <a:buChar char="•"/>
            </a:pPr>
            <a:r>
              <a:rPr lang="en-US" b="1" i="0" dirty="0">
                <a:solidFill>
                  <a:srgbClr val="333333"/>
                </a:solidFill>
                <a:effectLst/>
                <a:latin typeface="Arial" panose="020B0604020202020204" pitchFamily="34" charset="0"/>
                <a:cs typeface="Arial" panose="020B0604020202020204" pitchFamily="34" charset="0"/>
              </a:rPr>
              <a:t>Lead distribution &amp; management –</a:t>
            </a:r>
            <a:r>
              <a:rPr lang="en-US" b="0" i="0" dirty="0">
                <a:solidFill>
                  <a:srgbClr val="333333"/>
                </a:solidFill>
                <a:effectLst/>
                <a:latin typeface="Arial" panose="020B0604020202020204" pitchFamily="34" charset="0"/>
                <a:cs typeface="Arial" panose="020B0604020202020204" pitchFamily="34" charset="0"/>
              </a:rPr>
              <a:t> One of the best ways to incentive partners is to give them leads once they are certified with specific product categories. Nothing excites more partners to make more money than the prospect of converting the knowledge they receive in training programs into real dollars. Your PRM tool needs to be able to link your training program not just to financial incentives but also to business incentives like </a:t>
            </a:r>
            <a:r>
              <a:rPr lang="en-US" b="0" i="0" u="sng" dirty="0">
                <a:solidFill>
                  <a:srgbClr val="1878D1"/>
                </a:solidFill>
                <a:effectLst/>
                <a:latin typeface="Arial" panose="020B0604020202020204" pitchFamily="34" charset="0"/>
                <a:cs typeface="Arial" panose="020B0604020202020204" pitchFamily="34" charset="0"/>
                <a:hlinkClick r:id="rId3"/>
              </a:rPr>
              <a:t>lead distribution</a:t>
            </a:r>
            <a:r>
              <a:rPr lang="en-US" b="0" i="0" dirty="0">
                <a:solidFill>
                  <a:srgbClr val="333333"/>
                </a:solidFill>
                <a:effectLst/>
                <a:latin typeface="Arial" panose="020B0604020202020204" pitchFamily="34" charset="0"/>
                <a:cs typeface="Arial" panose="020B0604020202020204" pitchFamily="34" charset="0"/>
              </a:rPr>
              <a:t>. A good PRM tool will make it easy for you to track your lead closure rate based on variables like partner certification rate.</a:t>
            </a:r>
          </a:p>
        </p:txBody>
      </p:sp>
    </p:spTree>
    <p:extLst>
      <p:ext uri="{BB962C8B-B14F-4D97-AF65-F5344CB8AC3E}">
        <p14:creationId xmlns:p14="http://schemas.microsoft.com/office/powerpoint/2010/main" val="2432826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F91761DE-1982-4F11-B8D5-CD951BAED960}"/>
              </a:ext>
            </a:extLst>
          </p:cNvPr>
          <p:cNvSpPr>
            <a:spLocks noGrp="1"/>
          </p:cNvSpPr>
          <p:nvPr>
            <p:ph type="body" sz="quarter" idx="11"/>
          </p:nvPr>
        </p:nvSpPr>
        <p:spPr/>
        <p:txBody>
          <a:bodyPr/>
          <a:lstStyle/>
          <a:p>
            <a:r>
              <a:rPr lang="en-US" dirty="0"/>
              <a:t>How to Use a PRM Tool to Train Your Partners</a:t>
            </a:r>
          </a:p>
        </p:txBody>
      </p:sp>
      <p:sp>
        <p:nvSpPr>
          <p:cNvPr id="9" name="Text Placeholder 8">
            <a:extLst>
              <a:ext uri="{FF2B5EF4-FFF2-40B4-BE49-F238E27FC236}">
                <a16:creationId xmlns:a16="http://schemas.microsoft.com/office/drawing/2014/main" id="{D97E6F40-1A16-45B1-8A00-04850E2B0B96}"/>
              </a:ext>
            </a:extLst>
          </p:cNvPr>
          <p:cNvSpPr>
            <a:spLocks noGrp="1"/>
          </p:cNvSpPr>
          <p:nvPr>
            <p:ph type="body" sz="quarter" idx="16"/>
          </p:nvPr>
        </p:nvSpPr>
        <p:spPr>
          <a:xfrm>
            <a:off x="313226" y="931818"/>
            <a:ext cx="4444916" cy="3848259"/>
          </a:xfrm>
        </p:spPr>
        <p:txBody>
          <a:bodyPr/>
          <a:lstStyle/>
          <a:p>
            <a:pPr marL="171450" indent="-171450">
              <a:buFont typeface="Arial" panose="020B0604020202020204" pitchFamily="34" charset="0"/>
              <a:buChar char="•"/>
            </a:pPr>
            <a:r>
              <a:rPr lang="en-US" b="1" i="0" dirty="0">
                <a:solidFill>
                  <a:srgbClr val="333333"/>
                </a:solidFill>
                <a:effectLst/>
                <a:latin typeface="Arial" panose="020B0604020202020204" pitchFamily="34" charset="0"/>
                <a:cs typeface="Arial" panose="020B0604020202020204" pitchFamily="34" charset="0"/>
              </a:rPr>
              <a:t>Help desk &amp; support</a:t>
            </a:r>
            <a:r>
              <a:rPr lang="en-US" b="0" i="0" dirty="0">
                <a:solidFill>
                  <a:srgbClr val="333333"/>
                </a:solidFill>
                <a:effectLst/>
                <a:latin typeface="Arial" panose="020B0604020202020204" pitchFamily="34" charset="0"/>
                <a:cs typeface="Arial" panose="020B0604020202020204" pitchFamily="34" charset="0"/>
              </a:rPr>
              <a:t> </a:t>
            </a:r>
            <a:r>
              <a:rPr lang="en-US" b="1" i="0" dirty="0">
                <a:solidFill>
                  <a:srgbClr val="333333"/>
                </a:solidFill>
                <a:effectLst/>
                <a:latin typeface="Arial" panose="020B0604020202020204" pitchFamily="34" charset="0"/>
                <a:cs typeface="Arial" panose="020B0604020202020204" pitchFamily="34" charset="0"/>
              </a:rPr>
              <a:t>–</a:t>
            </a:r>
            <a:r>
              <a:rPr lang="en-US" b="0" i="0" dirty="0">
                <a:solidFill>
                  <a:srgbClr val="333333"/>
                </a:solidFill>
                <a:effectLst/>
                <a:latin typeface="Arial" panose="020B0604020202020204" pitchFamily="34" charset="0"/>
                <a:cs typeface="Arial" panose="020B0604020202020204" pitchFamily="34" charset="0"/>
              </a:rPr>
              <a:t> Finally, better trained partners cost less for you to support, but you can also increase your sales by providing some partners with premium-quality support. For example, you can offer partners who are certified in certain categories access to premium support for free or for a certain number of hours per quarter, provided they maintain specified qualification levels. Your PRM tool should be able route partners—via partner groups or profiles based on their certification levels—to specific help desk access for</a:t>
            </a:r>
            <a:r>
              <a:rPr lang="en-US" b="0" i="0" dirty="0">
                <a:solidFill>
                  <a:srgbClr val="00B0F0"/>
                </a:solidFill>
                <a:effectLst/>
                <a:latin typeface="Arial" panose="020B0604020202020204" pitchFamily="34" charset="0"/>
                <a:cs typeface="Arial" panose="020B0604020202020204" pitchFamily="34" charset="0"/>
              </a:rPr>
              <a:t> </a:t>
            </a:r>
            <a:r>
              <a:rPr lang="en-US" b="0" i="0" u="sng" dirty="0">
                <a:solidFill>
                  <a:srgbClr val="0070C0"/>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premium support</a:t>
            </a:r>
            <a:r>
              <a:rPr lang="en-US" b="0" i="0" dirty="0">
                <a:solidFill>
                  <a:srgbClr val="0070C0"/>
                </a:solidFill>
                <a:effectLst/>
                <a:latin typeface="Arial" panose="020B0604020202020204" pitchFamily="34" charset="0"/>
                <a:cs typeface="Arial" panose="020B0604020202020204" pitchFamily="34" charset="0"/>
              </a:rPr>
              <a:t>.</a:t>
            </a:r>
          </a:p>
          <a:p>
            <a:endParaRPr lang="en-US" dirty="0">
              <a:latin typeface="Arial" panose="020B0604020202020204" pitchFamily="34" charset="0"/>
              <a:cs typeface="Arial" panose="020B0604020202020204" pitchFamily="34" charset="0"/>
            </a:endParaRPr>
          </a:p>
        </p:txBody>
      </p:sp>
      <p:pic>
        <p:nvPicPr>
          <p:cNvPr id="15" name="Picture Placeholder 14" descr="A picture containing person, lit&#10;&#10;Description automatically generated">
            <a:extLst>
              <a:ext uri="{FF2B5EF4-FFF2-40B4-BE49-F238E27FC236}">
                <a16:creationId xmlns:a16="http://schemas.microsoft.com/office/drawing/2014/main" id="{23DD5930-348D-4AFB-A9F1-3DF59AFDE452}"/>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a:stretch/>
        </p:blipFill>
        <p:spPr>
          <a:xfrm>
            <a:off x="5020574" y="931818"/>
            <a:ext cx="3897872" cy="3833441"/>
          </a:xfrm>
        </p:spPr>
      </p:pic>
    </p:spTree>
    <p:extLst>
      <p:ext uri="{BB962C8B-B14F-4D97-AF65-F5344CB8AC3E}">
        <p14:creationId xmlns:p14="http://schemas.microsoft.com/office/powerpoint/2010/main" val="1758383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person talking on the phone&#10;&#10;Description automatically generated with medium confidence">
            <a:extLst>
              <a:ext uri="{FF2B5EF4-FFF2-40B4-BE49-F238E27FC236}">
                <a16:creationId xmlns:a16="http://schemas.microsoft.com/office/drawing/2014/main" id="{FDDDC4C6-BC14-4304-961E-6AB75DB2C8BA}"/>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950831" cy="3879982"/>
          </a:xfrm>
        </p:spPr>
      </p:pic>
      <p:sp>
        <p:nvSpPr>
          <p:cNvPr id="4" name="Text Placeholder 3">
            <a:extLst>
              <a:ext uri="{FF2B5EF4-FFF2-40B4-BE49-F238E27FC236}">
                <a16:creationId xmlns:a16="http://schemas.microsoft.com/office/drawing/2014/main" id="{AAEC2C2F-C092-4639-98BA-A198F35E317B}"/>
              </a:ext>
            </a:extLst>
          </p:cNvPr>
          <p:cNvSpPr>
            <a:spLocks noGrp="1"/>
          </p:cNvSpPr>
          <p:nvPr>
            <p:ph type="body" sz="quarter" idx="11"/>
          </p:nvPr>
        </p:nvSpPr>
        <p:spPr/>
        <p:txBody>
          <a:bodyPr/>
          <a:lstStyle/>
          <a:p>
            <a:r>
              <a:rPr lang="en-US" dirty="0"/>
              <a:t>How to Use a PRM Tool to Train Your Partners</a:t>
            </a:r>
          </a:p>
        </p:txBody>
      </p:sp>
      <p:sp>
        <p:nvSpPr>
          <p:cNvPr id="5" name="Text Placeholder 4">
            <a:extLst>
              <a:ext uri="{FF2B5EF4-FFF2-40B4-BE49-F238E27FC236}">
                <a16:creationId xmlns:a16="http://schemas.microsoft.com/office/drawing/2014/main" id="{57435804-11C1-4169-A939-3CF18774BB1A}"/>
              </a:ext>
            </a:extLst>
          </p:cNvPr>
          <p:cNvSpPr>
            <a:spLocks noGrp="1"/>
          </p:cNvSpPr>
          <p:nvPr>
            <p:ph type="body" sz="quarter" idx="16"/>
          </p:nvPr>
        </p:nvSpPr>
        <p:spPr>
          <a:xfrm>
            <a:off x="4447403" y="949235"/>
            <a:ext cx="4444916" cy="3841129"/>
          </a:xfrm>
        </p:spPr>
        <p:txBody>
          <a:bodyPr/>
          <a:lstStyle/>
          <a:p>
            <a:r>
              <a:rPr lang="en-US" b="0" i="0" dirty="0">
                <a:solidFill>
                  <a:srgbClr val="333333"/>
                </a:solidFill>
                <a:effectLst/>
                <a:latin typeface="Arial" panose="020B0604020202020204" pitchFamily="34" charset="0"/>
                <a:cs typeface="Arial" panose="020B0604020202020204" pitchFamily="34" charset="0"/>
              </a:rPr>
              <a:t>As you can tell, to provide world-class training you not only need a learning management system (LMS) in your PRM tool, but you also need other very important capabilities for offline training management, incentives management, lead distribution and management, and help desk and support. A state-of-the-art </a:t>
            </a:r>
            <a:r>
              <a:rPr lang="en-US" b="0" i="0" u="sng" dirty="0">
                <a:solidFill>
                  <a:srgbClr val="1878D1"/>
                </a:solidFill>
                <a:effectLst/>
                <a:latin typeface="Arial" panose="020B0604020202020204" pitchFamily="34" charset="0"/>
                <a:cs typeface="Arial" panose="020B0604020202020204" pitchFamily="34" charset="0"/>
                <a:hlinkClick r:id="rId3"/>
              </a:rPr>
              <a:t>Unified Channel Management</a:t>
            </a:r>
            <a:r>
              <a:rPr lang="en-US" b="0" i="0" dirty="0">
                <a:solidFill>
                  <a:srgbClr val="333333"/>
                </a:solidFill>
                <a:effectLst/>
                <a:latin typeface="Arial" panose="020B0604020202020204" pitchFamily="34" charset="0"/>
                <a:cs typeface="Arial" panose="020B0604020202020204" pitchFamily="34" charset="0"/>
              </a:rPr>
              <a:t> platform from ZINFI comes is fully modular, allowing you to start with a basic set of modules, such as partner onboarding and learning, and then add on additional modules to address various parts of your channel programs and needs. You should expect this level of modularity and flexibility from any PRM tool you invest in.</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25267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777</TotalTime>
  <Words>1052</Words>
  <Application>Microsoft Office PowerPoint</Application>
  <PresentationFormat>Custom</PresentationFormat>
  <Paragraphs>21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2021-04-08T12:26:21Z</dcterms:modified>
</cp:coreProperties>
</file>