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1" r:id="rId1"/>
  </p:sldMasterIdLst>
  <p:sldIdLst>
    <p:sldId id="256" r:id="rId2"/>
    <p:sldId id="257" r:id="rId3"/>
    <p:sldId id="258" r:id="rId4"/>
    <p:sldId id="260" r:id="rId5"/>
    <p:sldId id="261" r:id="rId6"/>
    <p:sldId id="262" r:id="rId7"/>
    <p:sldId id="263" r:id="rId8"/>
    <p:sldId id="264" r:id="rId9"/>
    <p:sldId id="265" r:id="rId10"/>
    <p:sldId id="259" r:id="rId11"/>
  </p:sldIdLst>
  <p:sldSz cx="9144000" cy="5148263"/>
  <p:notesSz cx="6858000" cy="9144000"/>
  <p:defaultTextStyle>
    <a:defPPr>
      <a:defRPr lang="en-US"/>
    </a:defPPr>
    <a:lvl1pPr marL="0" algn="l" defTabSz="685983" rtl="0" eaLnBrk="1" latinLnBrk="0" hangingPunct="1">
      <a:defRPr sz="1350" kern="1200">
        <a:solidFill>
          <a:schemeClr val="tx1"/>
        </a:solidFill>
        <a:latin typeface="+mn-lt"/>
        <a:ea typeface="+mn-ea"/>
        <a:cs typeface="+mn-cs"/>
      </a:defRPr>
    </a:lvl1pPr>
    <a:lvl2pPr marL="342991" algn="l" defTabSz="685983" rtl="0" eaLnBrk="1" latinLnBrk="0" hangingPunct="1">
      <a:defRPr sz="1350" kern="1200">
        <a:solidFill>
          <a:schemeClr val="tx1"/>
        </a:solidFill>
        <a:latin typeface="+mn-lt"/>
        <a:ea typeface="+mn-ea"/>
        <a:cs typeface="+mn-cs"/>
      </a:defRPr>
    </a:lvl2pPr>
    <a:lvl3pPr marL="685983" algn="l" defTabSz="685983" rtl="0" eaLnBrk="1" latinLnBrk="0" hangingPunct="1">
      <a:defRPr sz="1350" kern="1200">
        <a:solidFill>
          <a:schemeClr val="tx1"/>
        </a:solidFill>
        <a:latin typeface="+mn-lt"/>
        <a:ea typeface="+mn-ea"/>
        <a:cs typeface="+mn-cs"/>
      </a:defRPr>
    </a:lvl3pPr>
    <a:lvl4pPr marL="1028974" algn="l" defTabSz="685983" rtl="0" eaLnBrk="1" latinLnBrk="0" hangingPunct="1">
      <a:defRPr sz="1350" kern="1200">
        <a:solidFill>
          <a:schemeClr val="tx1"/>
        </a:solidFill>
        <a:latin typeface="+mn-lt"/>
        <a:ea typeface="+mn-ea"/>
        <a:cs typeface="+mn-cs"/>
      </a:defRPr>
    </a:lvl4pPr>
    <a:lvl5pPr marL="1371966" algn="l" defTabSz="685983" rtl="0" eaLnBrk="1" latinLnBrk="0" hangingPunct="1">
      <a:defRPr sz="1350" kern="1200">
        <a:solidFill>
          <a:schemeClr val="tx1"/>
        </a:solidFill>
        <a:latin typeface="+mn-lt"/>
        <a:ea typeface="+mn-ea"/>
        <a:cs typeface="+mn-cs"/>
      </a:defRPr>
    </a:lvl5pPr>
    <a:lvl6pPr marL="1714957" algn="l" defTabSz="685983" rtl="0" eaLnBrk="1" latinLnBrk="0" hangingPunct="1">
      <a:defRPr sz="1350" kern="1200">
        <a:solidFill>
          <a:schemeClr val="tx1"/>
        </a:solidFill>
        <a:latin typeface="+mn-lt"/>
        <a:ea typeface="+mn-ea"/>
        <a:cs typeface="+mn-cs"/>
      </a:defRPr>
    </a:lvl6pPr>
    <a:lvl7pPr marL="2057949" algn="l" defTabSz="685983" rtl="0" eaLnBrk="1" latinLnBrk="0" hangingPunct="1">
      <a:defRPr sz="1350" kern="1200">
        <a:solidFill>
          <a:schemeClr val="tx1"/>
        </a:solidFill>
        <a:latin typeface="+mn-lt"/>
        <a:ea typeface="+mn-ea"/>
        <a:cs typeface="+mn-cs"/>
      </a:defRPr>
    </a:lvl7pPr>
    <a:lvl8pPr marL="2400940" algn="l" defTabSz="685983" rtl="0" eaLnBrk="1" latinLnBrk="0" hangingPunct="1">
      <a:defRPr sz="1350" kern="1200">
        <a:solidFill>
          <a:schemeClr val="tx1"/>
        </a:solidFill>
        <a:latin typeface="+mn-lt"/>
        <a:ea typeface="+mn-ea"/>
        <a:cs typeface="+mn-cs"/>
      </a:defRPr>
    </a:lvl8pPr>
    <a:lvl9pPr marL="2743932" algn="l" defTabSz="685983"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B2B2"/>
    <a:srgbClr val="636361"/>
    <a:srgbClr val="F27724"/>
    <a:srgbClr val="00BCFF"/>
    <a:srgbClr val="8CA621"/>
    <a:srgbClr val="962A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3CE4FC-A6D0-4866-BF29-F2F4CE1F5A66}" v="28" dt="2021-03-19T13:33:39.2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785"/>
    <p:restoredTop sz="94667" autoAdjust="0"/>
  </p:normalViewPr>
  <p:slideViewPr>
    <p:cSldViewPr snapToGrid="0" snapToObjects="1">
      <p:cViewPr varScale="1">
        <p:scale>
          <a:sx n="91" d="100"/>
          <a:sy n="91" d="100"/>
        </p:scale>
        <p:origin x="114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bhajit Ghosh" userId="c585d1f3-935b-4ece-b40b-1a6550e66d72" providerId="ADAL" clId="{762D90BD-3FF1-424B-B32E-AABEAA7FD948}"/>
    <pc:docChg chg="modSld">
      <pc:chgData name="Subhajit Ghosh" userId="c585d1f3-935b-4ece-b40b-1a6550e66d72" providerId="ADAL" clId="{762D90BD-3FF1-424B-B32E-AABEAA7FD948}" dt="2020-01-24T08:23:28.544" v="1" actId="20577"/>
      <pc:docMkLst>
        <pc:docMk/>
      </pc:docMkLst>
      <pc:sldChg chg="modSp">
        <pc:chgData name="Subhajit Ghosh" userId="c585d1f3-935b-4ece-b40b-1a6550e66d72" providerId="ADAL" clId="{762D90BD-3FF1-424B-B32E-AABEAA7FD948}" dt="2020-01-24T08:23:28.544" v="1" actId="20577"/>
        <pc:sldMkLst>
          <pc:docMk/>
          <pc:sldMk cId="2429983986" sldId="256"/>
        </pc:sldMkLst>
        <pc:spChg chg="mod">
          <ac:chgData name="Subhajit Ghosh" userId="c585d1f3-935b-4ece-b40b-1a6550e66d72" providerId="ADAL" clId="{762D90BD-3FF1-424B-B32E-AABEAA7FD948}" dt="2020-01-24T08:23:28.544" v="1" actId="20577"/>
          <ac:spMkLst>
            <pc:docMk/>
            <pc:sldMk cId="2429983986" sldId="256"/>
            <ac:spMk id="6" creationId="{4F2F611E-2383-4DC9-962D-92928E36BA3F}"/>
          </ac:spMkLst>
        </pc:spChg>
      </pc:sldChg>
    </pc:docChg>
  </pc:docChgLst>
  <pc:docChgLst>
    <pc:chgData name="Subhajit Ghosh" userId="c585d1f3-935b-4ece-b40b-1a6550e66d72" providerId="ADAL" clId="{723CE4FC-A6D0-4866-BF29-F2F4CE1F5A66}"/>
    <pc:docChg chg="undo custSel addSld delSld modSld">
      <pc:chgData name="Subhajit Ghosh" userId="c585d1f3-935b-4ece-b40b-1a6550e66d72" providerId="ADAL" clId="{723CE4FC-A6D0-4866-BF29-F2F4CE1F5A66}" dt="2021-03-19T13:33:35.499" v="147" actId="962"/>
      <pc:docMkLst>
        <pc:docMk/>
      </pc:docMkLst>
      <pc:sldChg chg="modSp mod">
        <pc:chgData name="Subhajit Ghosh" userId="c585d1f3-935b-4ece-b40b-1a6550e66d72" providerId="ADAL" clId="{723CE4FC-A6D0-4866-BF29-F2F4CE1F5A66}" dt="2021-03-19T07:15:36.003" v="9" actId="20577"/>
        <pc:sldMkLst>
          <pc:docMk/>
          <pc:sldMk cId="2429983986" sldId="256"/>
        </pc:sldMkLst>
        <pc:spChg chg="mod">
          <ac:chgData name="Subhajit Ghosh" userId="c585d1f3-935b-4ece-b40b-1a6550e66d72" providerId="ADAL" clId="{723CE4FC-A6D0-4866-BF29-F2F4CE1F5A66}" dt="2021-03-19T07:15:36.003" v="9" actId="20577"/>
          <ac:spMkLst>
            <pc:docMk/>
            <pc:sldMk cId="2429983986" sldId="256"/>
            <ac:spMk id="6" creationId="{4F2F611E-2383-4DC9-962D-92928E36BA3F}"/>
          </ac:spMkLst>
        </pc:spChg>
      </pc:sldChg>
      <pc:sldChg chg="addSp delSp modSp mod">
        <pc:chgData name="Subhajit Ghosh" userId="c585d1f3-935b-4ece-b40b-1a6550e66d72" providerId="ADAL" clId="{723CE4FC-A6D0-4866-BF29-F2F4CE1F5A66}" dt="2021-03-19T07:23:23.996" v="106" actId="18131"/>
        <pc:sldMkLst>
          <pc:docMk/>
          <pc:sldMk cId="4142234705" sldId="257"/>
        </pc:sldMkLst>
        <pc:spChg chg="del">
          <ac:chgData name="Subhajit Ghosh" userId="c585d1f3-935b-4ece-b40b-1a6550e66d72" providerId="ADAL" clId="{723CE4FC-A6D0-4866-BF29-F2F4CE1F5A66}" dt="2021-03-19T07:23:04.867" v="98"/>
          <ac:spMkLst>
            <pc:docMk/>
            <pc:sldMk cId="4142234705" sldId="257"/>
            <ac:spMk id="2" creationId="{73CDC79A-6FAC-4D7D-B85E-15F848CECB4B}"/>
          </ac:spMkLst>
        </pc:spChg>
        <pc:spChg chg="del">
          <ac:chgData name="Subhajit Ghosh" userId="c585d1f3-935b-4ece-b40b-1a6550e66d72" providerId="ADAL" clId="{723CE4FC-A6D0-4866-BF29-F2F4CE1F5A66}" dt="2021-03-19T07:16:01.606" v="11" actId="478"/>
          <ac:spMkLst>
            <pc:docMk/>
            <pc:sldMk cId="4142234705" sldId="257"/>
            <ac:spMk id="3" creationId="{EE5F9CC5-5919-4A5B-B9E8-F922D9826927}"/>
          </ac:spMkLst>
        </pc:spChg>
        <pc:spChg chg="mod">
          <ac:chgData name="Subhajit Ghosh" userId="c585d1f3-935b-4ece-b40b-1a6550e66d72" providerId="ADAL" clId="{723CE4FC-A6D0-4866-BF29-F2F4CE1F5A66}" dt="2021-03-19T07:15:58.141" v="10"/>
          <ac:spMkLst>
            <pc:docMk/>
            <pc:sldMk cId="4142234705" sldId="257"/>
            <ac:spMk id="4" creationId="{3824FEB1-C6F4-4284-9EE9-2817F24A4DC0}"/>
          </ac:spMkLst>
        </pc:spChg>
        <pc:spChg chg="mod">
          <ac:chgData name="Subhajit Ghosh" userId="c585d1f3-935b-4ece-b40b-1a6550e66d72" providerId="ADAL" clId="{723CE4FC-A6D0-4866-BF29-F2F4CE1F5A66}" dt="2021-03-19T07:18:40.437" v="43" actId="113"/>
          <ac:spMkLst>
            <pc:docMk/>
            <pc:sldMk cId="4142234705" sldId="257"/>
            <ac:spMk id="5" creationId="{C4B6616B-D638-467B-86EF-41EF776CAD4F}"/>
          </ac:spMkLst>
        </pc:spChg>
        <pc:picChg chg="add mod">
          <ac:chgData name="Subhajit Ghosh" userId="c585d1f3-935b-4ece-b40b-1a6550e66d72" providerId="ADAL" clId="{723CE4FC-A6D0-4866-BF29-F2F4CE1F5A66}" dt="2021-03-19T07:23:23.996" v="106" actId="18131"/>
          <ac:picMkLst>
            <pc:docMk/>
            <pc:sldMk cId="4142234705" sldId="257"/>
            <ac:picMk id="1026" creationId="{4E17A97E-A19B-4FFB-8DC6-55B1879E50F7}"/>
          </ac:picMkLst>
        </pc:picChg>
      </pc:sldChg>
      <pc:sldChg chg="addSp delSp modSp mod">
        <pc:chgData name="Subhajit Ghosh" userId="c585d1f3-935b-4ece-b40b-1a6550e66d72" providerId="ADAL" clId="{723CE4FC-A6D0-4866-BF29-F2F4CE1F5A66}" dt="2021-03-19T12:33:49.640" v="109" actId="962"/>
        <pc:sldMkLst>
          <pc:docMk/>
          <pc:sldMk cId="2815277108" sldId="258"/>
        </pc:sldMkLst>
        <pc:spChg chg="mod">
          <ac:chgData name="Subhajit Ghosh" userId="c585d1f3-935b-4ece-b40b-1a6550e66d72" providerId="ADAL" clId="{723CE4FC-A6D0-4866-BF29-F2F4CE1F5A66}" dt="2021-03-19T07:16:08.771" v="13"/>
          <ac:spMkLst>
            <pc:docMk/>
            <pc:sldMk cId="2815277108" sldId="258"/>
            <ac:spMk id="6" creationId="{C656395D-0968-4CC4-83FA-27592B0EA08A}"/>
          </ac:spMkLst>
        </pc:spChg>
        <pc:spChg chg="del">
          <ac:chgData name="Subhajit Ghosh" userId="c585d1f3-935b-4ece-b40b-1a6550e66d72" providerId="ADAL" clId="{723CE4FC-A6D0-4866-BF29-F2F4CE1F5A66}" dt="2021-03-19T07:16:11.639" v="14" actId="478"/>
          <ac:spMkLst>
            <pc:docMk/>
            <pc:sldMk cId="2815277108" sldId="258"/>
            <ac:spMk id="7" creationId="{B46939E6-5567-4C86-97BB-FAE44A9B3871}"/>
          </ac:spMkLst>
        </pc:spChg>
        <pc:spChg chg="del">
          <ac:chgData name="Subhajit Ghosh" userId="c585d1f3-935b-4ece-b40b-1a6550e66d72" providerId="ADAL" clId="{723CE4FC-A6D0-4866-BF29-F2F4CE1F5A66}" dt="2021-03-19T12:33:45.731" v="107"/>
          <ac:spMkLst>
            <pc:docMk/>
            <pc:sldMk cId="2815277108" sldId="258"/>
            <ac:spMk id="8" creationId="{BFEE5A4F-093A-4F1A-8CC4-D4ACBD2F1C2E}"/>
          </ac:spMkLst>
        </pc:spChg>
        <pc:spChg chg="mod">
          <ac:chgData name="Subhajit Ghosh" userId="c585d1f3-935b-4ece-b40b-1a6550e66d72" providerId="ADAL" clId="{723CE4FC-A6D0-4866-BF29-F2F4CE1F5A66}" dt="2021-03-19T07:19:06.752" v="45" actId="2711"/>
          <ac:spMkLst>
            <pc:docMk/>
            <pc:sldMk cId="2815277108" sldId="258"/>
            <ac:spMk id="9" creationId="{4393C9E7-9550-4849-8115-E9C4978354A8}"/>
          </ac:spMkLst>
        </pc:spChg>
        <pc:picChg chg="add mod">
          <ac:chgData name="Subhajit Ghosh" userId="c585d1f3-935b-4ece-b40b-1a6550e66d72" providerId="ADAL" clId="{723CE4FC-A6D0-4866-BF29-F2F4CE1F5A66}" dt="2021-03-19T12:33:49.640" v="109" actId="962"/>
          <ac:picMkLst>
            <pc:docMk/>
            <pc:sldMk cId="2815277108" sldId="258"/>
            <ac:picMk id="3" creationId="{F12D6D1F-3128-4A45-9AB2-3D8B9F2AC80A}"/>
          </ac:picMkLst>
        </pc:picChg>
      </pc:sldChg>
      <pc:sldChg chg="addSp delSp modSp new mod modClrScheme chgLayout">
        <pc:chgData name="Subhajit Ghosh" userId="c585d1f3-935b-4ece-b40b-1a6550e66d72" providerId="ADAL" clId="{723CE4FC-A6D0-4866-BF29-F2F4CE1F5A66}" dt="2021-03-19T13:01:25.189" v="112" actId="962"/>
        <pc:sldMkLst>
          <pc:docMk/>
          <pc:sldMk cId="2237884113" sldId="260"/>
        </pc:sldMkLst>
        <pc:spChg chg="del mod ord">
          <ac:chgData name="Subhajit Ghosh" userId="c585d1f3-935b-4ece-b40b-1a6550e66d72" providerId="ADAL" clId="{723CE4FC-A6D0-4866-BF29-F2F4CE1F5A66}" dt="2021-03-19T07:16:45.255" v="23" actId="700"/>
          <ac:spMkLst>
            <pc:docMk/>
            <pc:sldMk cId="2237884113" sldId="260"/>
            <ac:spMk id="2" creationId="{021B4D53-377A-4DCA-8A38-6249581BE155}"/>
          </ac:spMkLst>
        </pc:spChg>
        <pc:spChg chg="del mod ord">
          <ac:chgData name="Subhajit Ghosh" userId="c585d1f3-935b-4ece-b40b-1a6550e66d72" providerId="ADAL" clId="{723CE4FC-A6D0-4866-BF29-F2F4CE1F5A66}" dt="2021-03-19T07:16:45.255" v="23" actId="700"/>
          <ac:spMkLst>
            <pc:docMk/>
            <pc:sldMk cId="2237884113" sldId="260"/>
            <ac:spMk id="3" creationId="{FCFBA953-8198-4D19-8BD4-31235383AF6D}"/>
          </ac:spMkLst>
        </pc:spChg>
        <pc:spChg chg="del mod ord">
          <ac:chgData name="Subhajit Ghosh" userId="c585d1f3-935b-4ece-b40b-1a6550e66d72" providerId="ADAL" clId="{723CE4FC-A6D0-4866-BF29-F2F4CE1F5A66}" dt="2021-03-19T07:16:45.255" v="23" actId="700"/>
          <ac:spMkLst>
            <pc:docMk/>
            <pc:sldMk cId="2237884113" sldId="260"/>
            <ac:spMk id="4" creationId="{16362810-A97A-491D-B7AE-8A473B9B6332}"/>
          </ac:spMkLst>
        </pc:spChg>
        <pc:spChg chg="del mod ord">
          <ac:chgData name="Subhajit Ghosh" userId="c585d1f3-935b-4ece-b40b-1a6550e66d72" providerId="ADAL" clId="{723CE4FC-A6D0-4866-BF29-F2F4CE1F5A66}" dt="2021-03-19T07:16:45.255" v="23" actId="700"/>
          <ac:spMkLst>
            <pc:docMk/>
            <pc:sldMk cId="2237884113" sldId="260"/>
            <ac:spMk id="5" creationId="{77560B39-AA62-4BAB-A85D-7DDF1D0E8D9D}"/>
          </ac:spMkLst>
        </pc:spChg>
        <pc:spChg chg="add mod ord">
          <ac:chgData name="Subhajit Ghosh" userId="c585d1f3-935b-4ece-b40b-1a6550e66d72" providerId="ADAL" clId="{723CE4FC-A6D0-4866-BF29-F2F4CE1F5A66}" dt="2021-03-19T07:17:29.434" v="24"/>
          <ac:spMkLst>
            <pc:docMk/>
            <pc:sldMk cId="2237884113" sldId="260"/>
            <ac:spMk id="6" creationId="{D2149914-9098-454E-9A8C-C58724B55BE3}"/>
          </ac:spMkLst>
        </pc:spChg>
        <pc:spChg chg="add del mod ord">
          <ac:chgData name="Subhajit Ghosh" userId="c585d1f3-935b-4ece-b40b-1a6550e66d72" providerId="ADAL" clId="{723CE4FC-A6D0-4866-BF29-F2F4CE1F5A66}" dt="2021-03-19T07:17:32.056" v="25" actId="478"/>
          <ac:spMkLst>
            <pc:docMk/>
            <pc:sldMk cId="2237884113" sldId="260"/>
            <ac:spMk id="7" creationId="{1D7D9713-6D27-41DC-A5CB-DC9C869D6A67}"/>
          </ac:spMkLst>
        </pc:spChg>
        <pc:spChg chg="add del mod ord">
          <ac:chgData name="Subhajit Ghosh" userId="c585d1f3-935b-4ece-b40b-1a6550e66d72" providerId="ADAL" clId="{723CE4FC-A6D0-4866-BF29-F2F4CE1F5A66}" dt="2021-03-19T13:01:20.887" v="110"/>
          <ac:spMkLst>
            <pc:docMk/>
            <pc:sldMk cId="2237884113" sldId="260"/>
            <ac:spMk id="8" creationId="{ED810DFF-25C6-4B55-B067-0260D5E750B3}"/>
          </ac:spMkLst>
        </pc:spChg>
        <pc:spChg chg="add mod ord">
          <ac:chgData name="Subhajit Ghosh" userId="c585d1f3-935b-4ece-b40b-1a6550e66d72" providerId="ADAL" clId="{723CE4FC-A6D0-4866-BF29-F2F4CE1F5A66}" dt="2021-03-19T07:19:32.755" v="49" actId="12"/>
          <ac:spMkLst>
            <pc:docMk/>
            <pc:sldMk cId="2237884113" sldId="260"/>
            <ac:spMk id="9" creationId="{2F1C3C3A-36CD-45B8-8E4D-B2995F15FE6D}"/>
          </ac:spMkLst>
        </pc:spChg>
        <pc:picChg chg="add mod">
          <ac:chgData name="Subhajit Ghosh" userId="c585d1f3-935b-4ece-b40b-1a6550e66d72" providerId="ADAL" clId="{723CE4FC-A6D0-4866-BF29-F2F4CE1F5A66}" dt="2021-03-19T13:01:25.189" v="112" actId="962"/>
          <ac:picMkLst>
            <pc:docMk/>
            <pc:sldMk cId="2237884113" sldId="260"/>
            <ac:picMk id="11" creationId="{08BB7D94-956D-4628-BAF1-1F2A3216D3BB}"/>
          </ac:picMkLst>
        </pc:picChg>
      </pc:sldChg>
      <pc:sldChg chg="addSp delSp modSp new mod modClrScheme chgLayout">
        <pc:chgData name="Subhajit Ghosh" userId="c585d1f3-935b-4ece-b40b-1a6550e66d72" providerId="ADAL" clId="{723CE4FC-A6D0-4866-BF29-F2F4CE1F5A66}" dt="2021-03-19T13:04:54.675" v="115" actId="962"/>
        <pc:sldMkLst>
          <pc:docMk/>
          <pc:sldMk cId="1042019057" sldId="261"/>
        </pc:sldMkLst>
        <pc:spChg chg="add del mod ord">
          <ac:chgData name="Subhajit Ghosh" userId="c585d1f3-935b-4ece-b40b-1a6550e66d72" providerId="ADAL" clId="{723CE4FC-A6D0-4866-BF29-F2F4CE1F5A66}" dt="2021-03-19T13:04:50.382" v="113"/>
          <ac:spMkLst>
            <pc:docMk/>
            <pc:sldMk cId="1042019057" sldId="261"/>
            <ac:spMk id="2" creationId="{79948538-FDFF-4036-81B4-43C3C986BC08}"/>
          </ac:spMkLst>
        </pc:spChg>
        <pc:spChg chg="add del mod ord">
          <ac:chgData name="Subhajit Ghosh" userId="c585d1f3-935b-4ece-b40b-1a6550e66d72" providerId="ADAL" clId="{723CE4FC-A6D0-4866-BF29-F2F4CE1F5A66}" dt="2021-03-19T07:17:39.088" v="28" actId="478"/>
          <ac:spMkLst>
            <pc:docMk/>
            <pc:sldMk cId="1042019057" sldId="261"/>
            <ac:spMk id="3" creationId="{065A95F2-DED9-4779-8623-C8937CC1F1D0}"/>
          </ac:spMkLst>
        </pc:spChg>
        <pc:spChg chg="add del mod ord">
          <ac:chgData name="Subhajit Ghosh" userId="c585d1f3-935b-4ece-b40b-1a6550e66d72" providerId="ADAL" clId="{723CE4FC-A6D0-4866-BF29-F2F4CE1F5A66}" dt="2021-03-19T07:17:37.116" v="27"/>
          <ac:spMkLst>
            <pc:docMk/>
            <pc:sldMk cId="1042019057" sldId="261"/>
            <ac:spMk id="4" creationId="{1AB3C216-6FD3-4E34-9E68-6CF2CF2E2386}"/>
          </ac:spMkLst>
        </pc:spChg>
        <pc:spChg chg="add del mod ord">
          <ac:chgData name="Subhajit Ghosh" userId="c585d1f3-935b-4ece-b40b-1a6550e66d72" providerId="ADAL" clId="{723CE4FC-A6D0-4866-BF29-F2F4CE1F5A66}" dt="2021-03-19T07:19:52.769" v="52" actId="12"/>
          <ac:spMkLst>
            <pc:docMk/>
            <pc:sldMk cId="1042019057" sldId="261"/>
            <ac:spMk id="5" creationId="{40795C20-B4A5-4663-9739-6BC7BDD0B6E8}"/>
          </ac:spMkLst>
        </pc:spChg>
        <pc:spChg chg="add del mod ord">
          <ac:chgData name="Subhajit Ghosh" userId="c585d1f3-935b-4ece-b40b-1a6550e66d72" providerId="ADAL" clId="{723CE4FC-A6D0-4866-BF29-F2F4CE1F5A66}" dt="2021-03-19T07:16:35.167" v="22" actId="700"/>
          <ac:spMkLst>
            <pc:docMk/>
            <pc:sldMk cId="1042019057" sldId="261"/>
            <ac:spMk id="6" creationId="{351C5AA2-9C5C-4C1B-943E-E381062730ED}"/>
          </ac:spMkLst>
        </pc:spChg>
        <pc:spChg chg="add del mod ord">
          <ac:chgData name="Subhajit Ghosh" userId="c585d1f3-935b-4ece-b40b-1a6550e66d72" providerId="ADAL" clId="{723CE4FC-A6D0-4866-BF29-F2F4CE1F5A66}" dt="2021-03-19T07:16:35.167" v="22" actId="700"/>
          <ac:spMkLst>
            <pc:docMk/>
            <pc:sldMk cId="1042019057" sldId="261"/>
            <ac:spMk id="7" creationId="{39979E51-B7AE-4E39-BD4F-710C0DD2E342}"/>
          </ac:spMkLst>
        </pc:spChg>
        <pc:spChg chg="add del mod ord">
          <ac:chgData name="Subhajit Ghosh" userId="c585d1f3-935b-4ece-b40b-1a6550e66d72" providerId="ADAL" clId="{723CE4FC-A6D0-4866-BF29-F2F4CE1F5A66}" dt="2021-03-19T07:16:35.167" v="22" actId="700"/>
          <ac:spMkLst>
            <pc:docMk/>
            <pc:sldMk cId="1042019057" sldId="261"/>
            <ac:spMk id="8" creationId="{00DD368A-4DB9-4135-A3E4-98C8C8056105}"/>
          </ac:spMkLst>
        </pc:spChg>
        <pc:spChg chg="add del mod ord">
          <ac:chgData name="Subhajit Ghosh" userId="c585d1f3-935b-4ece-b40b-1a6550e66d72" providerId="ADAL" clId="{723CE4FC-A6D0-4866-BF29-F2F4CE1F5A66}" dt="2021-03-19T07:16:35.167" v="22" actId="700"/>
          <ac:spMkLst>
            <pc:docMk/>
            <pc:sldMk cId="1042019057" sldId="261"/>
            <ac:spMk id="9" creationId="{059017FA-B596-46FC-A3B3-51490D04AB94}"/>
          </ac:spMkLst>
        </pc:spChg>
        <pc:picChg chg="add mod">
          <ac:chgData name="Subhajit Ghosh" userId="c585d1f3-935b-4ece-b40b-1a6550e66d72" providerId="ADAL" clId="{723CE4FC-A6D0-4866-BF29-F2F4CE1F5A66}" dt="2021-03-19T13:04:54.675" v="115" actId="962"/>
          <ac:picMkLst>
            <pc:docMk/>
            <pc:sldMk cId="1042019057" sldId="261"/>
            <ac:picMk id="11" creationId="{C959B8B0-8469-4E17-97F8-29EDD9A56E95}"/>
          </ac:picMkLst>
        </pc:picChg>
      </pc:sldChg>
      <pc:sldChg chg="addSp delSp modSp new mod modClrScheme chgLayout">
        <pc:chgData name="Subhajit Ghosh" userId="c585d1f3-935b-4ece-b40b-1a6550e66d72" providerId="ADAL" clId="{723CE4FC-A6D0-4866-BF29-F2F4CE1F5A66}" dt="2021-03-19T13:12:08.018" v="118" actId="962"/>
        <pc:sldMkLst>
          <pc:docMk/>
          <pc:sldMk cId="3875505547" sldId="262"/>
        </pc:sldMkLst>
        <pc:spChg chg="del mod ord">
          <ac:chgData name="Subhajit Ghosh" userId="c585d1f3-935b-4ece-b40b-1a6550e66d72" providerId="ADAL" clId="{723CE4FC-A6D0-4866-BF29-F2F4CE1F5A66}" dt="2021-03-19T07:16:45.255" v="23" actId="700"/>
          <ac:spMkLst>
            <pc:docMk/>
            <pc:sldMk cId="3875505547" sldId="262"/>
            <ac:spMk id="2" creationId="{2B4E9E5F-03C0-4DF7-BC68-EDC14128DFD8}"/>
          </ac:spMkLst>
        </pc:spChg>
        <pc:spChg chg="del mod ord">
          <ac:chgData name="Subhajit Ghosh" userId="c585d1f3-935b-4ece-b40b-1a6550e66d72" providerId="ADAL" clId="{723CE4FC-A6D0-4866-BF29-F2F4CE1F5A66}" dt="2021-03-19T07:16:45.255" v="23" actId="700"/>
          <ac:spMkLst>
            <pc:docMk/>
            <pc:sldMk cId="3875505547" sldId="262"/>
            <ac:spMk id="3" creationId="{CE2C2FE2-011F-4434-88E5-021F0CA0C55C}"/>
          </ac:spMkLst>
        </pc:spChg>
        <pc:spChg chg="del mod ord">
          <ac:chgData name="Subhajit Ghosh" userId="c585d1f3-935b-4ece-b40b-1a6550e66d72" providerId="ADAL" clId="{723CE4FC-A6D0-4866-BF29-F2F4CE1F5A66}" dt="2021-03-19T07:16:45.255" v="23" actId="700"/>
          <ac:spMkLst>
            <pc:docMk/>
            <pc:sldMk cId="3875505547" sldId="262"/>
            <ac:spMk id="4" creationId="{F5F7D256-8ADC-4C8E-A0CF-AFFFF646BD97}"/>
          </ac:spMkLst>
        </pc:spChg>
        <pc:spChg chg="del mod ord">
          <ac:chgData name="Subhajit Ghosh" userId="c585d1f3-935b-4ece-b40b-1a6550e66d72" providerId="ADAL" clId="{723CE4FC-A6D0-4866-BF29-F2F4CE1F5A66}" dt="2021-03-19T07:16:45.255" v="23" actId="700"/>
          <ac:spMkLst>
            <pc:docMk/>
            <pc:sldMk cId="3875505547" sldId="262"/>
            <ac:spMk id="5" creationId="{B1410901-A780-4C8C-8945-D29A2F3F84BF}"/>
          </ac:spMkLst>
        </pc:spChg>
        <pc:spChg chg="add mod ord">
          <ac:chgData name="Subhajit Ghosh" userId="c585d1f3-935b-4ece-b40b-1a6550e66d72" providerId="ADAL" clId="{723CE4FC-A6D0-4866-BF29-F2F4CE1F5A66}" dt="2021-03-19T07:17:43.844" v="30"/>
          <ac:spMkLst>
            <pc:docMk/>
            <pc:sldMk cId="3875505547" sldId="262"/>
            <ac:spMk id="6" creationId="{24FDA34A-FDC8-42F8-ABA7-58EDC1BD4938}"/>
          </ac:spMkLst>
        </pc:spChg>
        <pc:spChg chg="add del mod ord">
          <ac:chgData name="Subhajit Ghosh" userId="c585d1f3-935b-4ece-b40b-1a6550e66d72" providerId="ADAL" clId="{723CE4FC-A6D0-4866-BF29-F2F4CE1F5A66}" dt="2021-03-19T07:17:47.101" v="31" actId="478"/>
          <ac:spMkLst>
            <pc:docMk/>
            <pc:sldMk cId="3875505547" sldId="262"/>
            <ac:spMk id="7" creationId="{00FE13A7-0180-4F74-9D11-86C6C0D5A036}"/>
          </ac:spMkLst>
        </pc:spChg>
        <pc:spChg chg="add del mod ord">
          <ac:chgData name="Subhajit Ghosh" userId="c585d1f3-935b-4ece-b40b-1a6550e66d72" providerId="ADAL" clId="{723CE4FC-A6D0-4866-BF29-F2F4CE1F5A66}" dt="2021-03-19T13:12:05.263" v="116"/>
          <ac:spMkLst>
            <pc:docMk/>
            <pc:sldMk cId="3875505547" sldId="262"/>
            <ac:spMk id="8" creationId="{14680878-8E58-4B4A-A07A-3F1983DCE289}"/>
          </ac:spMkLst>
        </pc:spChg>
        <pc:spChg chg="add mod ord">
          <ac:chgData name="Subhajit Ghosh" userId="c585d1f3-935b-4ece-b40b-1a6550e66d72" providerId="ADAL" clId="{723CE4FC-A6D0-4866-BF29-F2F4CE1F5A66}" dt="2021-03-19T07:20:08.701" v="55" actId="12"/>
          <ac:spMkLst>
            <pc:docMk/>
            <pc:sldMk cId="3875505547" sldId="262"/>
            <ac:spMk id="9" creationId="{FFE0B998-015A-4761-914C-E3469AADE5A3}"/>
          </ac:spMkLst>
        </pc:spChg>
        <pc:picChg chg="add mod">
          <ac:chgData name="Subhajit Ghosh" userId="c585d1f3-935b-4ece-b40b-1a6550e66d72" providerId="ADAL" clId="{723CE4FC-A6D0-4866-BF29-F2F4CE1F5A66}" dt="2021-03-19T13:12:08.018" v="118" actId="962"/>
          <ac:picMkLst>
            <pc:docMk/>
            <pc:sldMk cId="3875505547" sldId="262"/>
            <ac:picMk id="11" creationId="{95DE2EFD-A1F3-40BB-90EC-5C2C6DA0041A}"/>
          </ac:picMkLst>
        </pc:picChg>
      </pc:sldChg>
      <pc:sldChg chg="addSp delSp modSp new mod modClrScheme chgLayout">
        <pc:chgData name="Subhajit Ghosh" userId="c585d1f3-935b-4ece-b40b-1a6550e66d72" providerId="ADAL" clId="{723CE4FC-A6D0-4866-BF29-F2F4CE1F5A66}" dt="2021-03-19T13:18:25.229" v="126" actId="18131"/>
        <pc:sldMkLst>
          <pc:docMk/>
          <pc:sldMk cId="166094260" sldId="263"/>
        </pc:sldMkLst>
        <pc:spChg chg="add del mod ord">
          <ac:chgData name="Subhajit Ghosh" userId="c585d1f3-935b-4ece-b40b-1a6550e66d72" providerId="ADAL" clId="{723CE4FC-A6D0-4866-BF29-F2F4CE1F5A66}" dt="2021-03-19T13:18:11.510" v="119"/>
          <ac:spMkLst>
            <pc:docMk/>
            <pc:sldMk cId="166094260" sldId="263"/>
            <ac:spMk id="2" creationId="{85FCBD00-AD05-4ED2-8759-2060F85DC18A}"/>
          </ac:spMkLst>
        </pc:spChg>
        <pc:spChg chg="add del mod ord">
          <ac:chgData name="Subhajit Ghosh" userId="c585d1f3-935b-4ece-b40b-1a6550e66d72" providerId="ADAL" clId="{723CE4FC-A6D0-4866-BF29-F2F4CE1F5A66}" dt="2021-03-19T07:17:56.709" v="34" actId="478"/>
          <ac:spMkLst>
            <pc:docMk/>
            <pc:sldMk cId="166094260" sldId="263"/>
            <ac:spMk id="3" creationId="{F734769C-C797-439A-AA47-5A4329DCE181}"/>
          </ac:spMkLst>
        </pc:spChg>
        <pc:spChg chg="add del mod ord">
          <ac:chgData name="Subhajit Ghosh" userId="c585d1f3-935b-4ece-b40b-1a6550e66d72" providerId="ADAL" clId="{723CE4FC-A6D0-4866-BF29-F2F4CE1F5A66}" dt="2021-03-19T07:17:52.941" v="33"/>
          <ac:spMkLst>
            <pc:docMk/>
            <pc:sldMk cId="166094260" sldId="263"/>
            <ac:spMk id="4" creationId="{D702B7EF-52FA-48E5-A568-CB3F3F7A1006}"/>
          </ac:spMkLst>
        </pc:spChg>
        <pc:spChg chg="add del mod ord">
          <ac:chgData name="Subhajit Ghosh" userId="c585d1f3-935b-4ece-b40b-1a6550e66d72" providerId="ADAL" clId="{723CE4FC-A6D0-4866-BF29-F2F4CE1F5A66}" dt="2021-03-19T07:20:23.241" v="58" actId="12"/>
          <ac:spMkLst>
            <pc:docMk/>
            <pc:sldMk cId="166094260" sldId="263"/>
            <ac:spMk id="5" creationId="{2B178A18-3D8A-44B2-AEAA-27C0C48B64FF}"/>
          </ac:spMkLst>
        </pc:spChg>
        <pc:spChg chg="add del mod ord">
          <ac:chgData name="Subhajit Ghosh" userId="c585d1f3-935b-4ece-b40b-1a6550e66d72" providerId="ADAL" clId="{723CE4FC-A6D0-4866-BF29-F2F4CE1F5A66}" dt="2021-03-19T07:16:35.167" v="22" actId="700"/>
          <ac:spMkLst>
            <pc:docMk/>
            <pc:sldMk cId="166094260" sldId="263"/>
            <ac:spMk id="6" creationId="{E3B1321F-7088-4685-B48E-82A9114A904A}"/>
          </ac:spMkLst>
        </pc:spChg>
        <pc:spChg chg="add del mod ord">
          <ac:chgData name="Subhajit Ghosh" userId="c585d1f3-935b-4ece-b40b-1a6550e66d72" providerId="ADAL" clId="{723CE4FC-A6D0-4866-BF29-F2F4CE1F5A66}" dt="2021-03-19T07:16:35.167" v="22" actId="700"/>
          <ac:spMkLst>
            <pc:docMk/>
            <pc:sldMk cId="166094260" sldId="263"/>
            <ac:spMk id="7" creationId="{2A29513B-EB7B-4379-AAF9-7DFD19F30FF9}"/>
          </ac:spMkLst>
        </pc:spChg>
        <pc:spChg chg="add del mod ord">
          <ac:chgData name="Subhajit Ghosh" userId="c585d1f3-935b-4ece-b40b-1a6550e66d72" providerId="ADAL" clId="{723CE4FC-A6D0-4866-BF29-F2F4CE1F5A66}" dt="2021-03-19T07:16:35.167" v="22" actId="700"/>
          <ac:spMkLst>
            <pc:docMk/>
            <pc:sldMk cId="166094260" sldId="263"/>
            <ac:spMk id="8" creationId="{9A7E649A-C605-4761-A3BE-91B4F194DCF0}"/>
          </ac:spMkLst>
        </pc:spChg>
        <pc:spChg chg="add del mod ord">
          <ac:chgData name="Subhajit Ghosh" userId="c585d1f3-935b-4ece-b40b-1a6550e66d72" providerId="ADAL" clId="{723CE4FC-A6D0-4866-BF29-F2F4CE1F5A66}" dt="2021-03-19T07:16:35.167" v="22" actId="700"/>
          <ac:spMkLst>
            <pc:docMk/>
            <pc:sldMk cId="166094260" sldId="263"/>
            <ac:spMk id="9" creationId="{4E0F81E2-4A52-4CCA-A5AE-F62A05C646A3}"/>
          </ac:spMkLst>
        </pc:spChg>
        <pc:picChg chg="add mod modCrop">
          <ac:chgData name="Subhajit Ghosh" userId="c585d1f3-935b-4ece-b40b-1a6550e66d72" providerId="ADAL" clId="{723CE4FC-A6D0-4866-BF29-F2F4CE1F5A66}" dt="2021-03-19T13:18:25.229" v="126" actId="18131"/>
          <ac:picMkLst>
            <pc:docMk/>
            <pc:sldMk cId="166094260" sldId="263"/>
            <ac:picMk id="11" creationId="{83E44977-2CA5-4D82-A6EF-8A7728FB1EF8}"/>
          </ac:picMkLst>
        </pc:picChg>
      </pc:sldChg>
      <pc:sldChg chg="addSp delSp modSp new mod modClrScheme chgLayout">
        <pc:chgData name="Subhajit Ghosh" userId="c585d1f3-935b-4ece-b40b-1a6550e66d72" providerId="ADAL" clId="{723CE4FC-A6D0-4866-BF29-F2F4CE1F5A66}" dt="2021-03-19T13:30:26.134" v="144" actId="18131"/>
        <pc:sldMkLst>
          <pc:docMk/>
          <pc:sldMk cId="4252067218" sldId="264"/>
        </pc:sldMkLst>
        <pc:spChg chg="del mod ord">
          <ac:chgData name="Subhajit Ghosh" userId="c585d1f3-935b-4ece-b40b-1a6550e66d72" providerId="ADAL" clId="{723CE4FC-A6D0-4866-BF29-F2F4CE1F5A66}" dt="2021-03-19T07:16:45.255" v="23" actId="700"/>
          <ac:spMkLst>
            <pc:docMk/>
            <pc:sldMk cId="4252067218" sldId="264"/>
            <ac:spMk id="2" creationId="{E12DA5AE-9D7A-45F5-ADA0-7AD25AFB775E}"/>
          </ac:spMkLst>
        </pc:spChg>
        <pc:spChg chg="del mod ord">
          <ac:chgData name="Subhajit Ghosh" userId="c585d1f3-935b-4ece-b40b-1a6550e66d72" providerId="ADAL" clId="{723CE4FC-A6D0-4866-BF29-F2F4CE1F5A66}" dt="2021-03-19T07:16:45.255" v="23" actId="700"/>
          <ac:spMkLst>
            <pc:docMk/>
            <pc:sldMk cId="4252067218" sldId="264"/>
            <ac:spMk id="3" creationId="{D3ECC11F-C171-42A6-9815-D51D42CDB497}"/>
          </ac:spMkLst>
        </pc:spChg>
        <pc:spChg chg="del mod ord">
          <ac:chgData name="Subhajit Ghosh" userId="c585d1f3-935b-4ece-b40b-1a6550e66d72" providerId="ADAL" clId="{723CE4FC-A6D0-4866-BF29-F2F4CE1F5A66}" dt="2021-03-19T07:16:45.255" v="23" actId="700"/>
          <ac:spMkLst>
            <pc:docMk/>
            <pc:sldMk cId="4252067218" sldId="264"/>
            <ac:spMk id="4" creationId="{24AAB000-C6B6-49F7-9438-42BCB24A1316}"/>
          </ac:spMkLst>
        </pc:spChg>
        <pc:spChg chg="del mod ord">
          <ac:chgData name="Subhajit Ghosh" userId="c585d1f3-935b-4ece-b40b-1a6550e66d72" providerId="ADAL" clId="{723CE4FC-A6D0-4866-BF29-F2F4CE1F5A66}" dt="2021-03-19T07:16:45.255" v="23" actId="700"/>
          <ac:spMkLst>
            <pc:docMk/>
            <pc:sldMk cId="4252067218" sldId="264"/>
            <ac:spMk id="5" creationId="{4513584C-C09B-449B-BF96-53E0AF25080C}"/>
          </ac:spMkLst>
        </pc:spChg>
        <pc:spChg chg="add mod ord">
          <ac:chgData name="Subhajit Ghosh" userId="c585d1f3-935b-4ece-b40b-1a6550e66d72" providerId="ADAL" clId="{723CE4FC-A6D0-4866-BF29-F2F4CE1F5A66}" dt="2021-03-19T07:18:02.400" v="36"/>
          <ac:spMkLst>
            <pc:docMk/>
            <pc:sldMk cId="4252067218" sldId="264"/>
            <ac:spMk id="6" creationId="{1C1335D5-7A91-4F7B-AF66-1969F66076E9}"/>
          </ac:spMkLst>
        </pc:spChg>
        <pc:spChg chg="add del mod ord">
          <ac:chgData name="Subhajit Ghosh" userId="c585d1f3-935b-4ece-b40b-1a6550e66d72" providerId="ADAL" clId="{723CE4FC-A6D0-4866-BF29-F2F4CE1F5A66}" dt="2021-03-19T07:18:05.577" v="37" actId="478"/>
          <ac:spMkLst>
            <pc:docMk/>
            <pc:sldMk cId="4252067218" sldId="264"/>
            <ac:spMk id="7" creationId="{AEBF221E-85B3-4A83-90BB-900DEC7646A2}"/>
          </ac:spMkLst>
        </pc:spChg>
        <pc:spChg chg="add del mod ord">
          <ac:chgData name="Subhajit Ghosh" userId="c585d1f3-935b-4ece-b40b-1a6550e66d72" providerId="ADAL" clId="{723CE4FC-A6D0-4866-BF29-F2F4CE1F5A66}" dt="2021-03-19T13:30:02.551" v="127"/>
          <ac:spMkLst>
            <pc:docMk/>
            <pc:sldMk cId="4252067218" sldId="264"/>
            <ac:spMk id="8" creationId="{6852208A-B3BF-4C31-A056-6AA62203F504}"/>
          </ac:spMkLst>
        </pc:spChg>
        <pc:spChg chg="add mod ord">
          <ac:chgData name="Subhajit Ghosh" userId="c585d1f3-935b-4ece-b40b-1a6550e66d72" providerId="ADAL" clId="{723CE4FC-A6D0-4866-BF29-F2F4CE1F5A66}" dt="2021-03-19T07:20:41.352" v="63" actId="12"/>
          <ac:spMkLst>
            <pc:docMk/>
            <pc:sldMk cId="4252067218" sldId="264"/>
            <ac:spMk id="9" creationId="{03B1D8C3-BB50-4D3A-94EF-9E3AB75713AF}"/>
          </ac:spMkLst>
        </pc:spChg>
        <pc:picChg chg="add mod modCrop">
          <ac:chgData name="Subhajit Ghosh" userId="c585d1f3-935b-4ece-b40b-1a6550e66d72" providerId="ADAL" clId="{723CE4FC-A6D0-4866-BF29-F2F4CE1F5A66}" dt="2021-03-19T13:30:26.134" v="144" actId="18131"/>
          <ac:picMkLst>
            <pc:docMk/>
            <pc:sldMk cId="4252067218" sldId="264"/>
            <ac:picMk id="11" creationId="{602F7702-835B-4549-BCE2-E63D42BF03C2}"/>
          </ac:picMkLst>
        </pc:picChg>
      </pc:sldChg>
      <pc:sldChg chg="addSp delSp modSp new mod modClrScheme chgLayout">
        <pc:chgData name="Subhajit Ghosh" userId="c585d1f3-935b-4ece-b40b-1a6550e66d72" providerId="ADAL" clId="{723CE4FC-A6D0-4866-BF29-F2F4CE1F5A66}" dt="2021-03-19T13:33:35.499" v="147" actId="962"/>
        <pc:sldMkLst>
          <pc:docMk/>
          <pc:sldMk cId="653260353" sldId="265"/>
        </pc:sldMkLst>
        <pc:spChg chg="del mod ord">
          <ac:chgData name="Subhajit Ghosh" userId="c585d1f3-935b-4ece-b40b-1a6550e66d72" providerId="ADAL" clId="{723CE4FC-A6D0-4866-BF29-F2F4CE1F5A66}" dt="2021-03-19T07:20:58.909" v="70" actId="700"/>
          <ac:spMkLst>
            <pc:docMk/>
            <pc:sldMk cId="653260353" sldId="265"/>
            <ac:spMk id="2" creationId="{9268583A-373B-4F2E-BF5F-6E1F4686C10C}"/>
          </ac:spMkLst>
        </pc:spChg>
        <pc:spChg chg="del mod ord">
          <ac:chgData name="Subhajit Ghosh" userId="c585d1f3-935b-4ece-b40b-1a6550e66d72" providerId="ADAL" clId="{723CE4FC-A6D0-4866-BF29-F2F4CE1F5A66}" dt="2021-03-19T07:20:58.909" v="70" actId="700"/>
          <ac:spMkLst>
            <pc:docMk/>
            <pc:sldMk cId="653260353" sldId="265"/>
            <ac:spMk id="3" creationId="{160A923B-815D-4EF4-9B08-4BBBA23CD79A}"/>
          </ac:spMkLst>
        </pc:spChg>
        <pc:spChg chg="del mod ord">
          <ac:chgData name="Subhajit Ghosh" userId="c585d1f3-935b-4ece-b40b-1a6550e66d72" providerId="ADAL" clId="{723CE4FC-A6D0-4866-BF29-F2F4CE1F5A66}" dt="2021-03-19T07:20:58.909" v="70" actId="700"/>
          <ac:spMkLst>
            <pc:docMk/>
            <pc:sldMk cId="653260353" sldId="265"/>
            <ac:spMk id="4" creationId="{A4444BED-DC7E-42DF-8748-0B5022BDC10B}"/>
          </ac:spMkLst>
        </pc:spChg>
        <pc:spChg chg="del mod ord">
          <ac:chgData name="Subhajit Ghosh" userId="c585d1f3-935b-4ece-b40b-1a6550e66d72" providerId="ADAL" clId="{723CE4FC-A6D0-4866-BF29-F2F4CE1F5A66}" dt="2021-03-19T07:20:58.909" v="70" actId="700"/>
          <ac:spMkLst>
            <pc:docMk/>
            <pc:sldMk cId="653260353" sldId="265"/>
            <ac:spMk id="5" creationId="{0422BDBA-0937-4B83-9FAD-EB85B562C010}"/>
          </ac:spMkLst>
        </pc:spChg>
        <pc:spChg chg="add mod ord">
          <ac:chgData name="Subhajit Ghosh" userId="c585d1f3-935b-4ece-b40b-1a6550e66d72" providerId="ADAL" clId="{723CE4FC-A6D0-4866-BF29-F2F4CE1F5A66}" dt="2021-03-19T07:21:10.856" v="72" actId="20577"/>
          <ac:spMkLst>
            <pc:docMk/>
            <pc:sldMk cId="653260353" sldId="265"/>
            <ac:spMk id="6" creationId="{F1CEC41A-0834-4DC4-833E-23FC0708C9CC}"/>
          </ac:spMkLst>
        </pc:spChg>
        <pc:spChg chg="add del mod ord">
          <ac:chgData name="Subhajit Ghosh" userId="c585d1f3-935b-4ece-b40b-1a6550e66d72" providerId="ADAL" clId="{723CE4FC-A6D0-4866-BF29-F2F4CE1F5A66}" dt="2021-03-19T07:21:12.859" v="73" actId="478"/>
          <ac:spMkLst>
            <pc:docMk/>
            <pc:sldMk cId="653260353" sldId="265"/>
            <ac:spMk id="7" creationId="{55B81DAD-90E6-4A91-8721-ACC8634541C0}"/>
          </ac:spMkLst>
        </pc:spChg>
        <pc:spChg chg="add del mod ord">
          <ac:chgData name="Subhajit Ghosh" userId="c585d1f3-935b-4ece-b40b-1a6550e66d72" providerId="ADAL" clId="{723CE4FC-A6D0-4866-BF29-F2F4CE1F5A66}" dt="2021-03-19T13:33:29.698" v="145"/>
          <ac:spMkLst>
            <pc:docMk/>
            <pc:sldMk cId="653260353" sldId="265"/>
            <ac:spMk id="8" creationId="{2A7298F8-6BB2-436E-9703-285956AC9401}"/>
          </ac:spMkLst>
        </pc:spChg>
        <pc:spChg chg="add mod ord">
          <ac:chgData name="Subhajit Ghosh" userId="c585d1f3-935b-4ece-b40b-1a6550e66d72" providerId="ADAL" clId="{723CE4FC-A6D0-4866-BF29-F2F4CE1F5A66}" dt="2021-03-19T07:22:29.606" v="96" actId="2711"/>
          <ac:spMkLst>
            <pc:docMk/>
            <pc:sldMk cId="653260353" sldId="265"/>
            <ac:spMk id="9" creationId="{565064BB-E596-481D-923A-E68896D88E7C}"/>
          </ac:spMkLst>
        </pc:spChg>
        <pc:picChg chg="add mod">
          <ac:chgData name="Subhajit Ghosh" userId="c585d1f3-935b-4ece-b40b-1a6550e66d72" providerId="ADAL" clId="{723CE4FC-A6D0-4866-BF29-F2F4CE1F5A66}" dt="2021-03-19T13:33:35.499" v="147" actId="962"/>
          <ac:picMkLst>
            <pc:docMk/>
            <pc:sldMk cId="653260353" sldId="265"/>
            <ac:picMk id="11" creationId="{5D92D648-35A2-4483-A7A5-B095E84C9B15}"/>
          </ac:picMkLst>
        </pc:picChg>
      </pc:sldChg>
      <pc:sldChg chg="delSp modSp new del mod">
        <pc:chgData name="Subhajit Ghosh" userId="c585d1f3-935b-4ece-b40b-1a6550e66d72" providerId="ADAL" clId="{723CE4FC-A6D0-4866-BF29-F2F4CE1F5A66}" dt="2021-03-19T07:22:35.703" v="97" actId="2696"/>
        <pc:sldMkLst>
          <pc:docMk/>
          <pc:sldMk cId="2313229209" sldId="266"/>
        </pc:sldMkLst>
        <pc:spChg chg="del">
          <ac:chgData name="Subhajit Ghosh" userId="c585d1f3-935b-4ece-b40b-1a6550e66d72" providerId="ADAL" clId="{723CE4FC-A6D0-4866-BF29-F2F4CE1F5A66}" dt="2021-03-19T07:21:22.373" v="77" actId="478"/>
          <ac:spMkLst>
            <pc:docMk/>
            <pc:sldMk cId="2313229209" sldId="266"/>
            <ac:spMk id="3" creationId="{4DE76184-53E8-45ED-8A23-DCB85F3BED23}"/>
          </ac:spMkLst>
        </pc:spChg>
        <pc:spChg chg="mod">
          <ac:chgData name="Subhajit Ghosh" userId="c585d1f3-935b-4ece-b40b-1a6550e66d72" providerId="ADAL" clId="{723CE4FC-A6D0-4866-BF29-F2F4CE1F5A66}" dt="2021-03-19T07:21:19.869" v="76" actId="20577"/>
          <ac:spMkLst>
            <pc:docMk/>
            <pc:sldMk cId="2313229209" sldId="266"/>
            <ac:spMk id="4" creationId="{D3C1B87C-2003-4465-8B60-C122D5972F03}"/>
          </ac:spMkLst>
        </pc:spChg>
        <pc:spChg chg="mod">
          <ac:chgData name="Subhajit Ghosh" userId="c585d1f3-935b-4ece-b40b-1a6550e66d72" providerId="ADAL" clId="{723CE4FC-A6D0-4866-BF29-F2F4CE1F5A66}" dt="2021-03-19T07:21:26.026" v="78" actId="14100"/>
          <ac:spMkLst>
            <pc:docMk/>
            <pc:sldMk cId="2313229209" sldId="266"/>
            <ac:spMk id="5" creationId="{7A3D3D96-8EAC-43CC-994E-B28D9361022D}"/>
          </ac:spMkLst>
        </pc:spChg>
      </pc:sldChg>
      <pc:sldChg chg="addSp delSp modSp new del mod modClrScheme chgLayout">
        <pc:chgData name="Subhajit Ghosh" userId="c585d1f3-935b-4ece-b40b-1a6550e66d72" providerId="ADAL" clId="{723CE4FC-A6D0-4866-BF29-F2F4CE1F5A66}" dt="2021-03-19T07:22:35.703" v="97" actId="2696"/>
        <pc:sldMkLst>
          <pc:docMk/>
          <pc:sldMk cId="2414423882" sldId="267"/>
        </pc:sldMkLst>
        <pc:spChg chg="del mod ord">
          <ac:chgData name="Subhajit Ghosh" userId="c585d1f3-935b-4ece-b40b-1a6550e66d72" providerId="ADAL" clId="{723CE4FC-A6D0-4866-BF29-F2F4CE1F5A66}" dt="2021-03-19T07:20:58.909" v="70" actId="700"/>
          <ac:spMkLst>
            <pc:docMk/>
            <pc:sldMk cId="2414423882" sldId="267"/>
            <ac:spMk id="2" creationId="{5CEBADC1-25B3-43CD-832C-E487AFA57072}"/>
          </ac:spMkLst>
        </pc:spChg>
        <pc:spChg chg="del mod ord">
          <ac:chgData name="Subhajit Ghosh" userId="c585d1f3-935b-4ece-b40b-1a6550e66d72" providerId="ADAL" clId="{723CE4FC-A6D0-4866-BF29-F2F4CE1F5A66}" dt="2021-03-19T07:20:58.909" v="70" actId="700"/>
          <ac:spMkLst>
            <pc:docMk/>
            <pc:sldMk cId="2414423882" sldId="267"/>
            <ac:spMk id="3" creationId="{95516059-3EC5-42E6-96F0-4F0B2FD84487}"/>
          </ac:spMkLst>
        </pc:spChg>
        <pc:spChg chg="del mod ord">
          <ac:chgData name="Subhajit Ghosh" userId="c585d1f3-935b-4ece-b40b-1a6550e66d72" providerId="ADAL" clId="{723CE4FC-A6D0-4866-BF29-F2F4CE1F5A66}" dt="2021-03-19T07:20:58.909" v="70" actId="700"/>
          <ac:spMkLst>
            <pc:docMk/>
            <pc:sldMk cId="2414423882" sldId="267"/>
            <ac:spMk id="4" creationId="{EE816631-F227-474C-BA5E-EE308961B462}"/>
          </ac:spMkLst>
        </pc:spChg>
        <pc:spChg chg="del mod ord">
          <ac:chgData name="Subhajit Ghosh" userId="c585d1f3-935b-4ece-b40b-1a6550e66d72" providerId="ADAL" clId="{723CE4FC-A6D0-4866-BF29-F2F4CE1F5A66}" dt="2021-03-19T07:20:58.909" v="70" actId="700"/>
          <ac:spMkLst>
            <pc:docMk/>
            <pc:sldMk cId="2414423882" sldId="267"/>
            <ac:spMk id="5" creationId="{D10C6017-FE28-4C11-8EC1-85BA9E5B3B2A}"/>
          </ac:spMkLst>
        </pc:spChg>
        <pc:spChg chg="add mod ord">
          <ac:chgData name="Subhajit Ghosh" userId="c585d1f3-935b-4ece-b40b-1a6550e66d72" providerId="ADAL" clId="{723CE4FC-A6D0-4866-BF29-F2F4CE1F5A66}" dt="2021-03-19T07:21:30.371" v="80" actId="20577"/>
          <ac:spMkLst>
            <pc:docMk/>
            <pc:sldMk cId="2414423882" sldId="267"/>
            <ac:spMk id="6" creationId="{CFD8CFFE-37F4-4873-961B-38247725182F}"/>
          </ac:spMkLst>
        </pc:spChg>
        <pc:spChg chg="add del mod ord">
          <ac:chgData name="Subhajit Ghosh" userId="c585d1f3-935b-4ece-b40b-1a6550e66d72" providerId="ADAL" clId="{723CE4FC-A6D0-4866-BF29-F2F4CE1F5A66}" dt="2021-03-19T07:21:32.290" v="81" actId="478"/>
          <ac:spMkLst>
            <pc:docMk/>
            <pc:sldMk cId="2414423882" sldId="267"/>
            <ac:spMk id="7" creationId="{0AABEDF2-C5A2-4207-956B-437D521CA259}"/>
          </ac:spMkLst>
        </pc:spChg>
        <pc:spChg chg="add mod ord">
          <ac:chgData name="Subhajit Ghosh" userId="c585d1f3-935b-4ece-b40b-1a6550e66d72" providerId="ADAL" clId="{723CE4FC-A6D0-4866-BF29-F2F4CE1F5A66}" dt="2021-03-19T07:20:58.909" v="70" actId="700"/>
          <ac:spMkLst>
            <pc:docMk/>
            <pc:sldMk cId="2414423882" sldId="267"/>
            <ac:spMk id="8" creationId="{A9A890DF-D1AB-44F0-99FE-CF4247F12156}"/>
          </ac:spMkLst>
        </pc:spChg>
        <pc:spChg chg="add mod ord">
          <ac:chgData name="Subhajit Ghosh" userId="c585d1f3-935b-4ece-b40b-1a6550e66d72" providerId="ADAL" clId="{723CE4FC-A6D0-4866-BF29-F2F4CE1F5A66}" dt="2021-03-19T07:21:34.639" v="82" actId="14100"/>
          <ac:spMkLst>
            <pc:docMk/>
            <pc:sldMk cId="2414423882" sldId="267"/>
            <ac:spMk id="9" creationId="{84BBDED7-27F3-4BF1-B76F-079CE053845E}"/>
          </ac:spMkLst>
        </pc:spChg>
      </pc:sldChg>
      <pc:sldChg chg="delSp modSp new del mod">
        <pc:chgData name="Subhajit Ghosh" userId="c585d1f3-935b-4ece-b40b-1a6550e66d72" providerId="ADAL" clId="{723CE4FC-A6D0-4866-BF29-F2F4CE1F5A66}" dt="2021-03-19T07:22:35.703" v="97" actId="2696"/>
        <pc:sldMkLst>
          <pc:docMk/>
          <pc:sldMk cId="3223152565" sldId="268"/>
        </pc:sldMkLst>
        <pc:spChg chg="del">
          <ac:chgData name="Subhajit Ghosh" userId="c585d1f3-935b-4ece-b40b-1a6550e66d72" providerId="ADAL" clId="{723CE4FC-A6D0-4866-BF29-F2F4CE1F5A66}" dt="2021-03-19T07:21:40.566" v="85" actId="478"/>
          <ac:spMkLst>
            <pc:docMk/>
            <pc:sldMk cId="3223152565" sldId="268"/>
            <ac:spMk id="3" creationId="{297BEE93-4D69-4AF2-8F6C-392EFB5A63A7}"/>
          </ac:spMkLst>
        </pc:spChg>
        <pc:spChg chg="mod">
          <ac:chgData name="Subhajit Ghosh" userId="c585d1f3-935b-4ece-b40b-1a6550e66d72" providerId="ADAL" clId="{723CE4FC-A6D0-4866-BF29-F2F4CE1F5A66}" dt="2021-03-19T07:21:38.330" v="84" actId="20577"/>
          <ac:spMkLst>
            <pc:docMk/>
            <pc:sldMk cId="3223152565" sldId="268"/>
            <ac:spMk id="4" creationId="{FE9A5E9A-ADE6-419D-9608-1D3F2E489B01}"/>
          </ac:spMkLst>
        </pc:spChg>
        <pc:spChg chg="mod">
          <ac:chgData name="Subhajit Ghosh" userId="c585d1f3-935b-4ece-b40b-1a6550e66d72" providerId="ADAL" clId="{723CE4FC-A6D0-4866-BF29-F2F4CE1F5A66}" dt="2021-03-19T07:21:42.822" v="86" actId="14100"/>
          <ac:spMkLst>
            <pc:docMk/>
            <pc:sldMk cId="3223152565" sldId="268"/>
            <ac:spMk id="5" creationId="{65A80E65-BC85-4B38-B857-8594F799018E}"/>
          </ac:spMkLst>
        </pc:spChg>
      </pc:sldChg>
      <pc:sldChg chg="addSp delSp modSp new del mod modClrScheme chgLayout">
        <pc:chgData name="Subhajit Ghosh" userId="c585d1f3-935b-4ece-b40b-1a6550e66d72" providerId="ADAL" clId="{723CE4FC-A6D0-4866-BF29-F2F4CE1F5A66}" dt="2021-03-19T07:22:35.703" v="97" actId="2696"/>
        <pc:sldMkLst>
          <pc:docMk/>
          <pc:sldMk cId="1641924675" sldId="269"/>
        </pc:sldMkLst>
        <pc:spChg chg="del mod ord">
          <ac:chgData name="Subhajit Ghosh" userId="c585d1f3-935b-4ece-b40b-1a6550e66d72" providerId="ADAL" clId="{723CE4FC-A6D0-4866-BF29-F2F4CE1F5A66}" dt="2021-03-19T07:20:58.909" v="70" actId="700"/>
          <ac:spMkLst>
            <pc:docMk/>
            <pc:sldMk cId="1641924675" sldId="269"/>
            <ac:spMk id="2" creationId="{75CC108A-3616-4B51-829A-647FDB13C250}"/>
          </ac:spMkLst>
        </pc:spChg>
        <pc:spChg chg="del mod ord">
          <ac:chgData name="Subhajit Ghosh" userId="c585d1f3-935b-4ece-b40b-1a6550e66d72" providerId="ADAL" clId="{723CE4FC-A6D0-4866-BF29-F2F4CE1F5A66}" dt="2021-03-19T07:20:58.909" v="70" actId="700"/>
          <ac:spMkLst>
            <pc:docMk/>
            <pc:sldMk cId="1641924675" sldId="269"/>
            <ac:spMk id="3" creationId="{A8609B21-E76D-4FE1-A58A-C6E5496FB48E}"/>
          </ac:spMkLst>
        </pc:spChg>
        <pc:spChg chg="del mod ord">
          <ac:chgData name="Subhajit Ghosh" userId="c585d1f3-935b-4ece-b40b-1a6550e66d72" providerId="ADAL" clId="{723CE4FC-A6D0-4866-BF29-F2F4CE1F5A66}" dt="2021-03-19T07:20:58.909" v="70" actId="700"/>
          <ac:spMkLst>
            <pc:docMk/>
            <pc:sldMk cId="1641924675" sldId="269"/>
            <ac:spMk id="4" creationId="{BA92C4B0-E94D-4185-BB54-9F1CD13ABBC4}"/>
          </ac:spMkLst>
        </pc:spChg>
        <pc:spChg chg="del mod ord">
          <ac:chgData name="Subhajit Ghosh" userId="c585d1f3-935b-4ece-b40b-1a6550e66d72" providerId="ADAL" clId="{723CE4FC-A6D0-4866-BF29-F2F4CE1F5A66}" dt="2021-03-19T07:20:58.909" v="70" actId="700"/>
          <ac:spMkLst>
            <pc:docMk/>
            <pc:sldMk cId="1641924675" sldId="269"/>
            <ac:spMk id="5" creationId="{96B80975-0B3A-4ECF-82B3-E5177610A5D0}"/>
          </ac:spMkLst>
        </pc:spChg>
        <pc:spChg chg="add mod ord">
          <ac:chgData name="Subhajit Ghosh" userId="c585d1f3-935b-4ece-b40b-1a6550e66d72" providerId="ADAL" clId="{723CE4FC-A6D0-4866-BF29-F2F4CE1F5A66}" dt="2021-03-19T07:21:49.636" v="88" actId="20577"/>
          <ac:spMkLst>
            <pc:docMk/>
            <pc:sldMk cId="1641924675" sldId="269"/>
            <ac:spMk id="6" creationId="{5379A40D-3C7E-4B71-A159-794820FEB8EB}"/>
          </ac:spMkLst>
        </pc:spChg>
        <pc:spChg chg="add del mod ord">
          <ac:chgData name="Subhajit Ghosh" userId="c585d1f3-935b-4ece-b40b-1a6550e66d72" providerId="ADAL" clId="{723CE4FC-A6D0-4866-BF29-F2F4CE1F5A66}" dt="2021-03-19T07:21:52.773" v="89" actId="478"/>
          <ac:spMkLst>
            <pc:docMk/>
            <pc:sldMk cId="1641924675" sldId="269"/>
            <ac:spMk id="7" creationId="{6F7F88C3-C535-4F59-B981-EA67A3759373}"/>
          </ac:spMkLst>
        </pc:spChg>
        <pc:spChg chg="add mod ord">
          <ac:chgData name="Subhajit Ghosh" userId="c585d1f3-935b-4ece-b40b-1a6550e66d72" providerId="ADAL" clId="{723CE4FC-A6D0-4866-BF29-F2F4CE1F5A66}" dt="2021-03-19T07:20:58.909" v="70" actId="700"/>
          <ac:spMkLst>
            <pc:docMk/>
            <pc:sldMk cId="1641924675" sldId="269"/>
            <ac:spMk id="8" creationId="{167E9C47-18DD-43AA-8D3D-35F0E9A23C6F}"/>
          </ac:spMkLst>
        </pc:spChg>
        <pc:spChg chg="add mod ord">
          <ac:chgData name="Subhajit Ghosh" userId="c585d1f3-935b-4ece-b40b-1a6550e66d72" providerId="ADAL" clId="{723CE4FC-A6D0-4866-BF29-F2F4CE1F5A66}" dt="2021-03-19T07:21:55.480" v="90" actId="14100"/>
          <ac:spMkLst>
            <pc:docMk/>
            <pc:sldMk cId="1641924675" sldId="269"/>
            <ac:spMk id="9" creationId="{CAB0079E-03A8-4E3E-925A-E8D064751BBF}"/>
          </ac:spMkLst>
        </pc:spChg>
      </pc:sldChg>
      <pc:sldChg chg="delSp modSp new del mod">
        <pc:chgData name="Subhajit Ghosh" userId="c585d1f3-935b-4ece-b40b-1a6550e66d72" providerId="ADAL" clId="{723CE4FC-A6D0-4866-BF29-F2F4CE1F5A66}" dt="2021-03-19T07:22:35.703" v="97" actId="2696"/>
        <pc:sldMkLst>
          <pc:docMk/>
          <pc:sldMk cId="3987761240" sldId="270"/>
        </pc:sldMkLst>
        <pc:spChg chg="del">
          <ac:chgData name="Subhajit Ghosh" userId="c585d1f3-935b-4ece-b40b-1a6550e66d72" providerId="ADAL" clId="{723CE4FC-A6D0-4866-BF29-F2F4CE1F5A66}" dt="2021-03-19T07:22:09.043" v="93" actId="478"/>
          <ac:spMkLst>
            <pc:docMk/>
            <pc:sldMk cId="3987761240" sldId="270"/>
            <ac:spMk id="3" creationId="{00AD1724-873D-45C4-A4AA-CDF6142B8EA9}"/>
          </ac:spMkLst>
        </pc:spChg>
        <pc:spChg chg="mod">
          <ac:chgData name="Subhajit Ghosh" userId="c585d1f3-935b-4ece-b40b-1a6550e66d72" providerId="ADAL" clId="{723CE4FC-A6D0-4866-BF29-F2F4CE1F5A66}" dt="2021-03-19T07:22:07.355" v="92" actId="20577"/>
          <ac:spMkLst>
            <pc:docMk/>
            <pc:sldMk cId="3987761240" sldId="270"/>
            <ac:spMk id="4" creationId="{DE03AF48-5D56-4717-88C7-8BE17994C7EF}"/>
          </ac:spMkLst>
        </pc:spChg>
        <pc:spChg chg="mod">
          <ac:chgData name="Subhajit Ghosh" userId="c585d1f3-935b-4ece-b40b-1a6550e66d72" providerId="ADAL" clId="{723CE4FC-A6D0-4866-BF29-F2F4CE1F5A66}" dt="2021-03-19T07:22:11.442" v="94" actId="14100"/>
          <ac:spMkLst>
            <pc:docMk/>
            <pc:sldMk cId="3987761240" sldId="270"/>
            <ac:spMk id="5" creationId="{0667940A-49C1-4EFA-A5CC-8481E4B8D128}"/>
          </ac:spMkLst>
        </pc:spChg>
      </pc:sldChg>
    </pc:docChg>
  </pc:docChgLst>
  <pc:docChgLst>
    <pc:chgData name="Subhajit Ghosh" userId="c585d1f3-935b-4ece-b40b-1a6550e66d72" providerId="ADAL" clId="{3D051042-F906-4410-BFC9-60D6FCD73C43}"/>
    <pc:docChg chg="modMainMaster">
      <pc:chgData name="Subhajit Ghosh" userId="c585d1f3-935b-4ece-b40b-1a6550e66d72" providerId="ADAL" clId="{3D051042-F906-4410-BFC9-60D6FCD73C43}" dt="2019-07-31T06:59:52.094" v="15" actId="20577"/>
      <pc:docMkLst>
        <pc:docMk/>
      </pc:docMkLst>
      <pc:sldMasterChg chg="modSldLayout">
        <pc:chgData name="Subhajit Ghosh" userId="c585d1f3-935b-4ece-b40b-1a6550e66d72" providerId="ADAL" clId="{3D051042-F906-4410-BFC9-60D6FCD73C43}" dt="2019-07-31T06:59:52.094" v="15" actId="20577"/>
        <pc:sldMasterMkLst>
          <pc:docMk/>
          <pc:sldMasterMk cId="1867618857" sldId="2147483651"/>
        </pc:sldMasterMkLst>
        <pc:sldLayoutChg chg="modSp">
          <pc:chgData name="Subhajit Ghosh" userId="c585d1f3-935b-4ece-b40b-1a6550e66d72" providerId="ADAL" clId="{3D051042-F906-4410-BFC9-60D6FCD73C43}" dt="2019-07-31T06:59:25.919" v="0" actId="6549"/>
          <pc:sldLayoutMkLst>
            <pc:docMk/>
            <pc:sldMasterMk cId="1867618857" sldId="2147483651"/>
            <pc:sldLayoutMk cId="313042061" sldId="2147483655"/>
          </pc:sldLayoutMkLst>
          <pc:spChg chg="mod">
            <ac:chgData name="Subhajit Ghosh" userId="c585d1f3-935b-4ece-b40b-1a6550e66d72" providerId="ADAL" clId="{3D051042-F906-4410-BFC9-60D6FCD73C43}" dt="2019-07-31T06:59:25.919" v="0" actId="6549"/>
            <ac:spMkLst>
              <pc:docMk/>
              <pc:sldMasterMk cId="1867618857" sldId="2147483651"/>
              <pc:sldLayoutMk cId="313042061" sldId="2147483655"/>
              <ac:spMk id="27" creationId="{94D5FD83-D013-4868-A416-C03DFFDE62A4}"/>
            </ac:spMkLst>
          </pc:spChg>
        </pc:sldLayoutChg>
        <pc:sldLayoutChg chg="modSp">
          <pc:chgData name="Subhajit Ghosh" userId="c585d1f3-935b-4ece-b40b-1a6550e66d72" providerId="ADAL" clId="{3D051042-F906-4410-BFC9-60D6FCD73C43}" dt="2019-07-31T06:59:52.094" v="15" actId="20577"/>
          <pc:sldLayoutMkLst>
            <pc:docMk/>
            <pc:sldMasterMk cId="1867618857" sldId="2147483651"/>
            <pc:sldLayoutMk cId="517167494" sldId="2147483668"/>
          </pc:sldLayoutMkLst>
          <pc:spChg chg="mod">
            <ac:chgData name="Subhajit Ghosh" userId="c585d1f3-935b-4ece-b40b-1a6550e66d72" providerId="ADAL" clId="{3D051042-F906-4410-BFC9-60D6FCD73C43}" dt="2019-07-31T06:59:52.094" v="15" actId="20577"/>
            <ac:spMkLst>
              <pc:docMk/>
              <pc:sldMasterMk cId="1867618857" sldId="2147483651"/>
              <pc:sldLayoutMk cId="517167494" sldId="2147483668"/>
              <ac:spMk id="9" creationId="{9B570C77-9C7C-4DE5-953F-496E64CD3975}"/>
            </ac:spMkLst>
          </pc:spChg>
        </pc:sldLayoutChg>
        <pc:sldLayoutChg chg="modSp">
          <pc:chgData name="Subhajit Ghosh" userId="c585d1f3-935b-4ece-b40b-1a6550e66d72" providerId="ADAL" clId="{3D051042-F906-4410-BFC9-60D6FCD73C43}" dt="2019-07-31T06:59:35.587" v="5" actId="20577"/>
          <pc:sldLayoutMkLst>
            <pc:docMk/>
            <pc:sldMasterMk cId="1867618857" sldId="2147483651"/>
            <pc:sldLayoutMk cId="1297317030" sldId="2147483671"/>
          </pc:sldLayoutMkLst>
          <pc:spChg chg="mod">
            <ac:chgData name="Subhajit Ghosh" userId="c585d1f3-935b-4ece-b40b-1a6550e66d72" providerId="ADAL" clId="{3D051042-F906-4410-BFC9-60D6FCD73C43}" dt="2019-07-31T06:59:35.587" v="5" actId="20577"/>
            <ac:spMkLst>
              <pc:docMk/>
              <pc:sldMasterMk cId="1867618857" sldId="2147483651"/>
              <pc:sldLayoutMk cId="1297317030" sldId="2147483671"/>
              <ac:spMk id="10" creationId="{88B1BDE2-A3A2-4895-9807-B0EB551144E2}"/>
            </ac:spMkLst>
          </pc:spChg>
        </pc:sldLayoutChg>
        <pc:sldLayoutChg chg="modSp">
          <pc:chgData name="Subhajit Ghosh" userId="c585d1f3-935b-4ece-b40b-1a6550e66d72" providerId="ADAL" clId="{3D051042-F906-4410-BFC9-60D6FCD73C43}" dt="2019-07-31T06:59:42.035" v="10" actId="20577"/>
          <pc:sldLayoutMkLst>
            <pc:docMk/>
            <pc:sldMasterMk cId="1867618857" sldId="2147483651"/>
            <pc:sldLayoutMk cId="332541074" sldId="2147483678"/>
          </pc:sldLayoutMkLst>
          <pc:spChg chg="mod">
            <ac:chgData name="Subhajit Ghosh" userId="c585d1f3-935b-4ece-b40b-1a6550e66d72" providerId="ADAL" clId="{3D051042-F906-4410-BFC9-60D6FCD73C43}" dt="2019-07-31T06:59:42.035" v="10" actId="20577"/>
            <ac:spMkLst>
              <pc:docMk/>
              <pc:sldMasterMk cId="1867618857" sldId="2147483651"/>
              <pc:sldLayoutMk cId="332541074" sldId="2147483678"/>
              <ac:spMk id="12" creationId="{39FAC52C-C171-4F08-9C02-FC815015791D}"/>
            </ac:spMkLst>
          </pc:spChg>
        </pc:sldLayoutChg>
      </pc:sldMaster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in Title">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AE3787F9-058C-481D-8B45-2ADA376F50DD}"/>
              </a:ext>
            </a:extLst>
          </p:cNvPr>
          <p:cNvSpPr/>
          <p:nvPr userDrawn="1"/>
        </p:nvSpPr>
        <p:spPr>
          <a:xfrm>
            <a:off x="0" y="4340994"/>
            <a:ext cx="9144000" cy="802506"/>
          </a:xfrm>
          <a:prstGeom prst="rect">
            <a:avLst/>
          </a:prstGeom>
          <a:solidFill>
            <a:srgbClr val="00A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Arial" charset="0"/>
              <a:ea typeface="Arial" charset="0"/>
              <a:cs typeface="Arial" charset="0"/>
            </a:endParaRPr>
          </a:p>
        </p:txBody>
      </p:sp>
      <p:pic>
        <p:nvPicPr>
          <p:cNvPr id="22" name="Picture 21" descr="logo.jpg">
            <a:extLst>
              <a:ext uri="{FF2B5EF4-FFF2-40B4-BE49-F238E27FC236}">
                <a16:creationId xmlns:a16="http://schemas.microsoft.com/office/drawing/2014/main" id="{AA89E9F4-E2DF-417F-BF2C-7FA2599FF28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9215" y="1329571"/>
            <a:ext cx="2365622" cy="1354364"/>
          </a:xfrm>
          <a:prstGeom prst="rect">
            <a:avLst/>
          </a:prstGeom>
        </p:spPr>
      </p:pic>
      <p:cxnSp>
        <p:nvCxnSpPr>
          <p:cNvPr id="23" name="Straight Connector 22">
            <a:extLst>
              <a:ext uri="{FF2B5EF4-FFF2-40B4-BE49-F238E27FC236}">
                <a16:creationId xmlns:a16="http://schemas.microsoft.com/office/drawing/2014/main" id="{5A0EE979-0BC8-4028-BFE6-D350366573A8}"/>
              </a:ext>
            </a:extLst>
          </p:cNvPr>
          <p:cNvCxnSpPr/>
          <p:nvPr userDrawn="1"/>
        </p:nvCxnSpPr>
        <p:spPr>
          <a:xfrm>
            <a:off x="0" y="2400381"/>
            <a:ext cx="2367815" cy="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A661A07-040C-4F75-90DB-43B30D6E6165}"/>
              </a:ext>
            </a:extLst>
          </p:cNvPr>
          <p:cNvCxnSpPr/>
          <p:nvPr userDrawn="1"/>
        </p:nvCxnSpPr>
        <p:spPr>
          <a:xfrm>
            <a:off x="2627698" y="2400381"/>
            <a:ext cx="6516302" cy="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sp>
        <p:nvSpPr>
          <p:cNvPr id="25" name="Text Placeholder 2">
            <a:extLst>
              <a:ext uri="{FF2B5EF4-FFF2-40B4-BE49-F238E27FC236}">
                <a16:creationId xmlns:a16="http://schemas.microsoft.com/office/drawing/2014/main" id="{4173AE11-4890-4B9B-A7FA-3B7405FCDFCB}"/>
              </a:ext>
            </a:extLst>
          </p:cNvPr>
          <p:cNvSpPr>
            <a:spLocks noGrp="1"/>
          </p:cNvSpPr>
          <p:nvPr>
            <p:ph type="body" sz="quarter" idx="10" hasCustomPrompt="1"/>
          </p:nvPr>
        </p:nvSpPr>
        <p:spPr>
          <a:xfrm>
            <a:off x="3214838" y="2400381"/>
            <a:ext cx="5532348" cy="482720"/>
          </a:xfrm>
          <a:prstGeom prst="rect">
            <a:avLst/>
          </a:prstGeom>
        </p:spPr>
        <p:txBody>
          <a:bodyPr/>
          <a:lstStyle>
            <a:lvl1pPr marL="0" indent="0" algn="r">
              <a:buNone/>
              <a:defRPr sz="2200">
                <a:solidFill>
                  <a:srgbClr val="636361"/>
                </a:solidFill>
                <a:latin typeface="Arial" charset="0"/>
                <a:ea typeface="Arial" charset="0"/>
                <a:cs typeface="Arial" charset="0"/>
              </a:defRPr>
            </a:lvl1pPr>
          </a:lstStyle>
          <a:p>
            <a:pPr lvl="0"/>
            <a:r>
              <a:rPr lang="en-US" dirty="0"/>
              <a:t>Main Title Goes Here</a:t>
            </a:r>
          </a:p>
        </p:txBody>
      </p:sp>
      <p:sp>
        <p:nvSpPr>
          <p:cNvPr id="27" name="TextBox 26">
            <a:extLst>
              <a:ext uri="{FF2B5EF4-FFF2-40B4-BE49-F238E27FC236}">
                <a16:creationId xmlns:a16="http://schemas.microsoft.com/office/drawing/2014/main" id="{94D5FD83-D013-4868-A416-C03DFFDE62A4}"/>
              </a:ext>
            </a:extLst>
          </p:cNvPr>
          <p:cNvSpPr txBox="1"/>
          <p:nvPr userDrawn="1"/>
        </p:nvSpPr>
        <p:spPr>
          <a:xfrm>
            <a:off x="1271784" y="4897060"/>
            <a:ext cx="6600432" cy="138499"/>
          </a:xfrm>
          <a:prstGeom prst="rect">
            <a:avLst/>
          </a:prstGeom>
          <a:noFill/>
        </p:spPr>
        <p:txBody>
          <a:bodyPr wrap="square" lIns="0" tIns="0" rIns="0" bIns="0" rtlCol="0" anchor="b" anchorCtr="0">
            <a:spAutoFit/>
          </a:bodyPr>
          <a:lstStyle/>
          <a:p>
            <a:pPr marL="0" marR="0" indent="0" algn="ctr" defTabSz="685983" rtl="0" eaLnBrk="1" fontAlgn="auto" latinLnBrk="0" hangingPunct="1">
              <a:lnSpc>
                <a:spcPct val="100000"/>
              </a:lnSpc>
              <a:spcBef>
                <a:spcPts val="0"/>
              </a:spcBef>
              <a:spcAft>
                <a:spcPts val="0"/>
              </a:spcAft>
              <a:buClrTx/>
              <a:buSzTx/>
              <a:buFontTx/>
              <a:buNone/>
              <a:tabLst/>
              <a:defRPr/>
            </a:pPr>
            <a:r>
              <a:rPr lang="en-US" sz="900" dirty="0">
                <a:solidFill>
                  <a:schemeClr val="accent1">
                    <a:lumMod val="20000"/>
                    <a:lumOff val="80000"/>
                  </a:schemeClr>
                </a:solidFill>
              </a:rPr>
              <a:t>© ZINFI Technologies Inc. All Rights Reserved.</a:t>
            </a:r>
          </a:p>
        </p:txBody>
      </p:sp>
      <p:sp>
        <p:nvSpPr>
          <p:cNvPr id="9" name="Title 3">
            <a:extLst>
              <a:ext uri="{FF2B5EF4-FFF2-40B4-BE49-F238E27FC236}">
                <a16:creationId xmlns:a16="http://schemas.microsoft.com/office/drawing/2014/main" id="{391845BF-683B-4B57-9AED-9B1233B5B664}"/>
              </a:ext>
            </a:extLst>
          </p:cNvPr>
          <p:cNvSpPr>
            <a:spLocks noGrp="1"/>
          </p:cNvSpPr>
          <p:nvPr>
            <p:ph type="ctrTitle" hasCustomPrompt="1"/>
          </p:nvPr>
        </p:nvSpPr>
        <p:spPr>
          <a:xfrm>
            <a:off x="312261" y="4435449"/>
            <a:ext cx="4291773" cy="397446"/>
          </a:xfrm>
          <a:prstGeom prst="rect">
            <a:avLst/>
          </a:prstGeom>
        </p:spPr>
        <p:txBody>
          <a:bodyPr/>
          <a:lstStyle>
            <a:lvl1pPr algn="l">
              <a:defRPr sz="1400" b="0" i="0">
                <a:solidFill>
                  <a:schemeClr val="bg1"/>
                </a:solidFill>
                <a:latin typeface="Arial" charset="0"/>
                <a:ea typeface="Arial" charset="0"/>
                <a:cs typeface="Arial" charset="0"/>
              </a:defRPr>
            </a:lvl1pPr>
          </a:lstStyle>
          <a:p>
            <a:r>
              <a:rPr lang="en-US" sz="1800" dirty="0">
                <a:solidFill>
                  <a:schemeClr val="bg1"/>
                </a:solidFill>
                <a:latin typeface="Arial" charset="0"/>
                <a:ea typeface="Arial" charset="0"/>
                <a:cs typeface="Arial" charset="0"/>
              </a:rPr>
              <a:t>Automating Profitable Growth™</a:t>
            </a:r>
          </a:p>
        </p:txBody>
      </p:sp>
    </p:spTree>
    <p:extLst>
      <p:ext uri="{BB962C8B-B14F-4D97-AF65-F5344CB8AC3E}">
        <p14:creationId xmlns:p14="http://schemas.microsoft.com/office/powerpoint/2010/main" val="313042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ody Slide - Left Column">
    <p:spTree>
      <p:nvGrpSpPr>
        <p:cNvPr id="1" name=""/>
        <p:cNvGrpSpPr/>
        <p:nvPr/>
      </p:nvGrpSpPr>
      <p:grpSpPr>
        <a:xfrm>
          <a:off x="0" y="0"/>
          <a:ext cx="0" cy="0"/>
          <a:chOff x="0" y="0"/>
          <a:chExt cx="0" cy="0"/>
        </a:xfrm>
      </p:grpSpPr>
      <p:sp>
        <p:nvSpPr>
          <p:cNvPr id="3" name="Picture Placeholder 2"/>
          <p:cNvSpPr>
            <a:spLocks noGrp="1"/>
          </p:cNvSpPr>
          <p:nvPr>
            <p:ph type="pic" sz="quarter" idx="15" hasCustomPrompt="1"/>
          </p:nvPr>
        </p:nvSpPr>
        <p:spPr>
          <a:xfrm>
            <a:off x="5020574" y="931818"/>
            <a:ext cx="3897872" cy="3833441"/>
          </a:xfrm>
          <a:prstGeom prst="rect">
            <a:avLst/>
          </a:prstGeom>
          <a:solidFill>
            <a:schemeClr val="accent1"/>
          </a:solidFill>
        </p:spPr>
        <p:txBody>
          <a:bodyPr anchor="ctr"/>
          <a:lstStyle>
            <a:lvl1pPr marL="0" marR="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sz="1400">
                <a:solidFill>
                  <a:schemeClr val="bg1"/>
                </a:solidFill>
              </a:defRPr>
            </a:lvl1pPr>
          </a:lstStyle>
          <a:p>
            <a:pPr algn="ctr"/>
            <a:r>
              <a:rPr lang="en-US" dirty="0"/>
              <a:t>Graphic</a:t>
            </a:r>
            <a:r>
              <a:rPr lang="en-US" baseline="0" dirty="0"/>
              <a:t> or Image goes here</a:t>
            </a:r>
            <a:endParaRPr lang="en-US" dirty="0"/>
          </a:p>
        </p:txBody>
      </p:sp>
      <p:sp>
        <p:nvSpPr>
          <p:cNvPr id="11" name="Text Placeholder 2"/>
          <p:cNvSpPr>
            <a:spLocks noGrp="1"/>
          </p:cNvSpPr>
          <p:nvPr>
            <p:ph type="body" sz="quarter" idx="13" hasCustomPrompt="1"/>
          </p:nvPr>
        </p:nvSpPr>
        <p:spPr>
          <a:xfrm>
            <a:off x="313226" y="775770"/>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cxnSp>
        <p:nvCxnSpPr>
          <p:cNvPr id="4" name="Straight Connector 3"/>
          <p:cNvCxnSpPr/>
          <p:nvPr userDrawn="1"/>
        </p:nvCxnSpPr>
        <p:spPr>
          <a:xfrm>
            <a:off x="0" y="589280"/>
            <a:ext cx="9144000" cy="508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52" y="130490"/>
            <a:ext cx="687483" cy="372387"/>
          </a:xfrm>
          <a:prstGeom prst="rect">
            <a:avLst/>
          </a:prstGeom>
        </p:spPr>
      </p:pic>
      <p:sp>
        <p:nvSpPr>
          <p:cNvPr id="9" name="Text Placeholder 2"/>
          <p:cNvSpPr>
            <a:spLocks noGrp="1"/>
          </p:cNvSpPr>
          <p:nvPr>
            <p:ph type="body" sz="quarter" idx="11" hasCustomPrompt="1"/>
          </p:nvPr>
        </p:nvSpPr>
        <p:spPr>
          <a:xfrm>
            <a:off x="1158241" y="38496"/>
            <a:ext cx="7760206" cy="434876"/>
          </a:xfrm>
          <a:prstGeom prst="rect">
            <a:avLst/>
          </a:prstGeom>
        </p:spPr>
        <p:txBody>
          <a:bodyPr/>
          <a:lstStyle>
            <a:lvl1pPr marL="0" marR="0" indent="0" algn="r" defTabSz="685800" rtl="0" eaLnBrk="1" fontAlgn="auto" latinLnBrk="0" hangingPunct="1">
              <a:lnSpc>
                <a:spcPct val="150000"/>
              </a:lnSpc>
              <a:spcBef>
                <a:spcPts val="0"/>
              </a:spcBef>
              <a:spcAft>
                <a:spcPts val="0"/>
              </a:spcAft>
              <a:buClrTx/>
              <a:buSzTx/>
              <a:buFont typeface="+mj-lt"/>
              <a:buNone/>
              <a:tabLst/>
              <a:defRPr sz="1600" baseline="0">
                <a:solidFill>
                  <a:schemeClr val="bg1">
                    <a:lumMod val="75000"/>
                  </a:schemeClr>
                </a:solidFill>
                <a:latin typeface="Arial" charset="0"/>
                <a:ea typeface="Arial" charset="0"/>
                <a:cs typeface="Arial" charset="0"/>
              </a:defRPr>
            </a:lvl1pPr>
          </a:lstStyle>
          <a:p>
            <a:pPr lvl="0"/>
            <a:r>
              <a:rPr lang="en-US" dirty="0"/>
              <a:t>Best </a:t>
            </a:r>
            <a:r>
              <a:rPr lang="en-US"/>
              <a:t>Practices Video Title </a:t>
            </a:r>
            <a:r>
              <a:rPr lang="en-US" dirty="0"/>
              <a:t>Goes Here</a:t>
            </a:r>
          </a:p>
          <a:p>
            <a:pPr lvl="0"/>
            <a:endParaRPr lang="en-US" dirty="0"/>
          </a:p>
        </p:txBody>
      </p:sp>
      <p:sp>
        <p:nvSpPr>
          <p:cNvPr id="8" name="Text Placeholder 7"/>
          <p:cNvSpPr>
            <a:spLocks noGrp="1"/>
          </p:cNvSpPr>
          <p:nvPr>
            <p:ph type="body" sz="quarter" idx="16" hasCustomPrompt="1"/>
          </p:nvPr>
        </p:nvSpPr>
        <p:spPr>
          <a:xfrm>
            <a:off x="313226" y="1284647"/>
            <a:ext cx="4444916" cy="3495430"/>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r>
              <a:rPr lang="en-US" sz="1000" dirty="0">
                <a:solidFill>
                  <a:srgbClr val="50504E"/>
                </a:solidFill>
                <a:latin typeface="ArialMT" charset="0"/>
              </a:rPr>
              <a:t> </a:t>
            </a:r>
            <a:r>
              <a:rPr lang="en-US" sz="1000" dirty="0" err="1">
                <a:solidFill>
                  <a:srgbClr val="50504E"/>
                </a:solidFill>
                <a:latin typeface="ArialMT" charset="0"/>
              </a:rPr>
              <a:t>incidunt</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labore</a:t>
            </a:r>
            <a:r>
              <a:rPr lang="en-US" sz="1000" dirty="0">
                <a:solidFill>
                  <a:srgbClr val="50504E"/>
                </a:solidFill>
                <a:latin typeface="ArialMT" charset="0"/>
              </a:rPr>
              <a:t> et </a:t>
            </a:r>
            <a:r>
              <a:rPr lang="en-US" sz="1000" dirty="0" err="1">
                <a:solidFill>
                  <a:srgbClr val="50504E"/>
                </a:solidFill>
                <a:latin typeface="ArialMT" charset="0"/>
              </a:rPr>
              <a:t>dolore</a:t>
            </a:r>
            <a:r>
              <a:rPr lang="en-US" sz="1000" dirty="0">
                <a:solidFill>
                  <a:srgbClr val="50504E"/>
                </a:solidFill>
                <a:latin typeface="ArialMT" charset="0"/>
              </a:rPr>
              <a:t> </a:t>
            </a:r>
            <a:r>
              <a:rPr lang="en-US" sz="1000" dirty="0" err="1">
                <a:solidFill>
                  <a:srgbClr val="50504E"/>
                </a:solidFill>
                <a:latin typeface="ArialMT" charset="0"/>
              </a:rPr>
              <a:t>magnam</a:t>
            </a:r>
            <a:r>
              <a:rPr lang="en-US" sz="1000" dirty="0">
                <a:solidFill>
                  <a:srgbClr val="50504E"/>
                </a:solidFill>
                <a:latin typeface="ArialMT" charset="0"/>
              </a:rPr>
              <a:t> </a:t>
            </a:r>
            <a:r>
              <a:rPr lang="en-US" sz="1000" dirty="0" err="1">
                <a:solidFill>
                  <a:srgbClr val="50504E"/>
                </a:solidFill>
                <a:latin typeface="ArialMT" charset="0"/>
              </a:rPr>
              <a:t>aliquam</a:t>
            </a:r>
            <a:r>
              <a:rPr lang="en-US" sz="1000" dirty="0">
                <a:solidFill>
                  <a:srgbClr val="50504E"/>
                </a:solidFill>
                <a:latin typeface="ArialMT" charset="0"/>
              </a:rPr>
              <a:t> </a:t>
            </a:r>
            <a:r>
              <a:rPr lang="en-US" sz="1000" dirty="0" err="1">
                <a:solidFill>
                  <a:srgbClr val="50504E"/>
                </a:solidFill>
                <a:latin typeface="ArialMT" charset="0"/>
              </a:rPr>
              <a:t>quaerat</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enim</a:t>
            </a:r>
            <a:r>
              <a:rPr lang="en-US" sz="1000" dirty="0">
                <a:solidFill>
                  <a:srgbClr val="50504E"/>
                </a:solidFill>
                <a:latin typeface="ArialMT" charset="0"/>
              </a:rPr>
              <a:t> ad minima </a:t>
            </a:r>
            <a:r>
              <a:rPr lang="en-US" sz="1000" dirty="0" err="1">
                <a:solidFill>
                  <a:srgbClr val="50504E"/>
                </a:solidFill>
                <a:latin typeface="ArialMT" charset="0"/>
              </a:rPr>
              <a:t>veniam</a:t>
            </a:r>
            <a:r>
              <a:rPr lang="en-US" sz="1000" dirty="0">
                <a:solidFill>
                  <a:srgbClr val="50504E"/>
                </a:solidFill>
                <a:latin typeface="ArialMT" charset="0"/>
              </a:rPr>
              <a:t>, </a:t>
            </a:r>
            <a:r>
              <a:rPr lang="en-US" sz="1000" dirty="0" err="1">
                <a:solidFill>
                  <a:srgbClr val="50504E"/>
                </a:solidFill>
                <a:latin typeface="ArialMT" charset="0"/>
              </a:rPr>
              <a:t>quis</a:t>
            </a:r>
            <a:r>
              <a:rPr lang="en-US" sz="1000" dirty="0">
                <a:solidFill>
                  <a:srgbClr val="50504E"/>
                </a:solidFill>
                <a:latin typeface="ArialMT" charset="0"/>
              </a:rPr>
              <a:t> nostrum </a:t>
            </a:r>
            <a:r>
              <a:rPr lang="en-US" sz="1000" dirty="0" err="1">
                <a:solidFill>
                  <a:srgbClr val="50504E"/>
                </a:solidFill>
                <a:latin typeface="ArialMT" charset="0"/>
              </a:rPr>
              <a:t>exercitationem</a:t>
            </a:r>
            <a:r>
              <a:rPr lang="en-US" sz="1000" dirty="0">
                <a:solidFill>
                  <a:srgbClr val="50504E"/>
                </a:solidFill>
                <a:latin typeface="ArialMT" charset="0"/>
              </a:rPr>
              <a:t> </a:t>
            </a:r>
            <a:r>
              <a:rPr lang="en-US" sz="1000" dirty="0" err="1">
                <a:solidFill>
                  <a:srgbClr val="50504E"/>
                </a:solidFill>
                <a:latin typeface="ArialMT" charset="0"/>
              </a:rPr>
              <a:t>ullam</a:t>
            </a:r>
            <a:r>
              <a:rPr lang="en-US" sz="1000" dirty="0">
                <a:solidFill>
                  <a:srgbClr val="50504E"/>
                </a:solidFill>
                <a:latin typeface="ArialMT" charset="0"/>
              </a:rPr>
              <a:t> </a:t>
            </a:r>
            <a:r>
              <a:rPr lang="en-US" sz="1000" dirty="0" err="1">
                <a:solidFill>
                  <a:srgbClr val="50504E"/>
                </a:solidFill>
                <a:latin typeface="ArialMT" charset="0"/>
              </a:rPr>
              <a:t>corporis</a:t>
            </a:r>
            <a:r>
              <a:rPr lang="en-US" sz="1000" dirty="0">
                <a:solidFill>
                  <a:srgbClr val="50504E"/>
                </a:solidFill>
                <a:latin typeface="ArialMT" charset="0"/>
              </a:rPr>
              <a:t> </a:t>
            </a:r>
            <a:r>
              <a:rPr lang="en-US" sz="1000" dirty="0" err="1">
                <a:solidFill>
                  <a:srgbClr val="50504E"/>
                </a:solidFill>
                <a:latin typeface="ArialMT" charset="0"/>
              </a:rPr>
              <a:t>suscipit</a:t>
            </a:r>
            <a:r>
              <a:rPr lang="en-US" sz="1000" dirty="0">
                <a:solidFill>
                  <a:srgbClr val="50504E"/>
                </a:solidFill>
                <a:latin typeface="ArialMT" charset="0"/>
              </a:rPr>
              <a:t> </a:t>
            </a:r>
            <a:r>
              <a:rPr lang="en-US" sz="1000" dirty="0" err="1">
                <a:solidFill>
                  <a:srgbClr val="50504E"/>
                </a:solidFill>
                <a:latin typeface="ArialMT" charset="0"/>
              </a:rPr>
              <a:t>laboriosam</a:t>
            </a:r>
            <a:r>
              <a:rPr lang="en-US" sz="1000" dirty="0">
                <a:solidFill>
                  <a:srgbClr val="50504E"/>
                </a:solidFill>
                <a:latin typeface="ArialMT" charset="0"/>
              </a:rPr>
              <a:t>, nisi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aliquid</a:t>
            </a:r>
            <a:r>
              <a:rPr lang="en-US" sz="1000" dirty="0">
                <a:solidFill>
                  <a:srgbClr val="50504E"/>
                </a:solidFill>
                <a:latin typeface="ArialMT" charset="0"/>
              </a:rPr>
              <a:t> ex </a:t>
            </a:r>
            <a:r>
              <a:rPr lang="en-US" sz="1000" dirty="0" err="1">
                <a:solidFill>
                  <a:srgbClr val="50504E"/>
                </a:solidFill>
                <a:latin typeface="ArialMT" charset="0"/>
              </a:rPr>
              <a:t>ea</a:t>
            </a:r>
            <a:r>
              <a:rPr lang="en-US" sz="1000" dirty="0">
                <a:solidFill>
                  <a:srgbClr val="50504E"/>
                </a:solidFill>
                <a:latin typeface="ArialMT" charset="0"/>
              </a:rPr>
              <a:t> </a:t>
            </a:r>
            <a:r>
              <a:rPr lang="en-US" sz="1000" dirty="0" err="1">
                <a:solidFill>
                  <a:srgbClr val="50504E"/>
                </a:solidFill>
                <a:latin typeface="ArialMT" charset="0"/>
              </a:rPr>
              <a:t>commodi</a:t>
            </a:r>
            <a:r>
              <a:rPr lang="en-US" sz="1000" dirty="0">
                <a:solidFill>
                  <a:srgbClr val="50504E"/>
                </a:solidFill>
                <a:latin typeface="ArialMT" charset="0"/>
              </a:rPr>
              <a:t> </a:t>
            </a:r>
            <a:r>
              <a:rPr lang="en-US" sz="1000" dirty="0" err="1">
                <a:solidFill>
                  <a:srgbClr val="50504E"/>
                </a:solidFill>
                <a:latin typeface="ArialMT" charset="0"/>
              </a:rPr>
              <a:t>consequatur</a:t>
            </a:r>
            <a:r>
              <a:rPr lang="en-US" sz="1000" dirty="0">
                <a:solidFill>
                  <a:srgbClr val="50504E"/>
                </a:solidFill>
                <a:latin typeface="ArialMT" charset="0"/>
              </a:rPr>
              <a:t>? </a:t>
            </a:r>
            <a:r>
              <a:rPr lang="en-US" sz="1000" dirty="0" err="1">
                <a:solidFill>
                  <a:srgbClr val="50504E"/>
                </a:solidFill>
                <a:latin typeface="ArialMT" charset="0"/>
              </a:rPr>
              <a:t>Quis</a:t>
            </a:r>
            <a:r>
              <a:rPr lang="en-US" sz="1000" dirty="0">
                <a:solidFill>
                  <a:srgbClr val="50504E"/>
                </a:solidFill>
                <a:latin typeface="ArialMT" charset="0"/>
              </a:rPr>
              <a:t> </a:t>
            </a:r>
            <a:r>
              <a:rPr lang="en-US" sz="1000" dirty="0" err="1">
                <a:solidFill>
                  <a:srgbClr val="50504E"/>
                </a:solidFill>
                <a:latin typeface="ArialMT" charset="0"/>
              </a:rPr>
              <a:t>autem</a:t>
            </a:r>
            <a:r>
              <a:rPr lang="en-US" sz="1000" dirty="0">
                <a:solidFill>
                  <a:srgbClr val="50504E"/>
                </a:solidFill>
                <a:latin typeface="ArialMT" charset="0"/>
              </a:rPr>
              <a:t> </a:t>
            </a:r>
            <a:r>
              <a:rPr lang="en-US" sz="1000" dirty="0" err="1">
                <a:solidFill>
                  <a:srgbClr val="50504E"/>
                </a:solidFill>
                <a:latin typeface="ArialMT" charset="0"/>
              </a:rPr>
              <a:t>vel</a:t>
            </a:r>
            <a:r>
              <a:rPr lang="en-US" sz="1000" dirty="0">
                <a:solidFill>
                  <a:srgbClr val="50504E"/>
                </a:solidFill>
                <a:latin typeface="ArialMT" charset="0"/>
              </a:rPr>
              <a:t> </a:t>
            </a:r>
            <a:r>
              <a:rPr lang="en-US" sz="1000" dirty="0" err="1">
                <a:solidFill>
                  <a:srgbClr val="50504E"/>
                </a:solidFill>
                <a:latin typeface="ArialMT" charset="0"/>
              </a:rPr>
              <a:t>eum</a:t>
            </a:r>
            <a:r>
              <a:rPr lang="en-US" sz="1000" dirty="0">
                <a:solidFill>
                  <a:srgbClr val="50504E"/>
                </a:solidFill>
                <a:latin typeface="ArialMT" charset="0"/>
              </a:rPr>
              <a:t> </a:t>
            </a:r>
            <a:r>
              <a:rPr lang="en-US" sz="1000" dirty="0" err="1">
                <a:solidFill>
                  <a:srgbClr val="50504E"/>
                </a:solidFill>
                <a:latin typeface="ArialMT" charset="0"/>
              </a:rPr>
              <a:t>iure</a:t>
            </a:r>
            <a:r>
              <a:rPr lang="en-US" sz="1000" dirty="0">
                <a:solidFill>
                  <a:srgbClr val="50504E"/>
                </a:solidFill>
                <a:latin typeface="ArialMT" charset="0"/>
              </a:rPr>
              <a:t> </a:t>
            </a:r>
            <a:r>
              <a:rPr lang="en-US" sz="1000" dirty="0" err="1">
                <a:solidFill>
                  <a:srgbClr val="50504E"/>
                </a:solidFill>
                <a:latin typeface="ArialMT" charset="0"/>
              </a:rPr>
              <a:t>reprehenderit</a:t>
            </a:r>
            <a:r>
              <a:rPr lang="en-US" sz="1000" dirty="0">
                <a:solidFill>
                  <a:srgbClr val="50504E"/>
                </a:solidFill>
                <a:latin typeface="ArialMT" charset="0"/>
              </a:rPr>
              <a:t> qui in </a:t>
            </a:r>
            <a:r>
              <a:rPr lang="en-US" sz="1000" dirty="0" err="1">
                <a:solidFill>
                  <a:srgbClr val="50504E"/>
                </a:solidFill>
                <a:latin typeface="ArialMT" charset="0"/>
              </a:rPr>
              <a:t>ea</a:t>
            </a:r>
            <a:r>
              <a:rPr lang="en-US" sz="1000" dirty="0">
                <a:solidFill>
                  <a:srgbClr val="50504E"/>
                </a:solidFill>
                <a:latin typeface="ArialMT" charset="0"/>
              </a:rPr>
              <a:t> </a:t>
            </a:r>
            <a:r>
              <a:rPr lang="en-US" sz="1000" dirty="0" err="1">
                <a:solidFill>
                  <a:srgbClr val="50504E"/>
                </a:solidFill>
                <a:latin typeface="ArialMT" charset="0"/>
              </a:rPr>
              <a:t>voluptate</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esse</a:t>
            </a:r>
            <a:r>
              <a:rPr lang="en-US" sz="1000" dirty="0">
                <a:solidFill>
                  <a:srgbClr val="50504E"/>
                </a:solidFill>
                <a:latin typeface="ArialMT" charset="0"/>
              </a:rPr>
              <a:t> quam nihil </a:t>
            </a:r>
            <a:r>
              <a:rPr lang="en-US" sz="1000" dirty="0" err="1">
                <a:solidFill>
                  <a:srgbClr val="50504E"/>
                </a:solidFill>
                <a:latin typeface="ArialMT" charset="0"/>
              </a:rPr>
              <a:t>molestiae</a:t>
            </a:r>
            <a:r>
              <a:rPr lang="en-US" sz="1000" dirty="0">
                <a:solidFill>
                  <a:srgbClr val="50504E"/>
                </a:solidFill>
                <a:latin typeface="ArialMT" charset="0"/>
              </a:rPr>
              <a:t> </a:t>
            </a:r>
            <a:r>
              <a:rPr lang="en-US" sz="1000" dirty="0" err="1">
                <a:solidFill>
                  <a:srgbClr val="50504E"/>
                </a:solidFill>
                <a:latin typeface="ArialMT" charset="0"/>
              </a:rPr>
              <a:t>consequatur</a:t>
            </a:r>
            <a:r>
              <a:rPr lang="en-US" sz="1000" dirty="0">
                <a:solidFill>
                  <a:srgbClr val="50504E"/>
                </a:solidFill>
                <a:latin typeface="ArialMT" charset="0"/>
              </a:rPr>
              <a:t>, </a:t>
            </a:r>
            <a:r>
              <a:rPr lang="en-US" sz="1000" dirty="0" err="1">
                <a:solidFill>
                  <a:srgbClr val="50504E"/>
                </a:solidFill>
                <a:latin typeface="ArialMT" charset="0"/>
              </a:rPr>
              <a:t>vel</a:t>
            </a:r>
            <a:r>
              <a:rPr lang="en-US" sz="1000" dirty="0">
                <a:solidFill>
                  <a:srgbClr val="50504E"/>
                </a:solidFill>
                <a:latin typeface="ArialMT" charset="0"/>
              </a:rPr>
              <a:t> </a:t>
            </a:r>
            <a:r>
              <a:rPr lang="en-US" sz="1000" dirty="0" err="1">
                <a:solidFill>
                  <a:srgbClr val="50504E"/>
                </a:solidFill>
                <a:latin typeface="ArialMT" charset="0"/>
              </a:rPr>
              <a:t>illum</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a:t>
            </a:r>
            <a:r>
              <a:rPr lang="en-US" sz="1000" dirty="0" err="1">
                <a:solidFill>
                  <a:srgbClr val="50504E"/>
                </a:solidFill>
                <a:latin typeface="ArialMT" charset="0"/>
              </a:rPr>
              <a:t>eum</a:t>
            </a:r>
            <a:r>
              <a:rPr lang="en-US" sz="1000" dirty="0">
                <a:solidFill>
                  <a:srgbClr val="50504E"/>
                </a:solidFill>
                <a:latin typeface="ArialMT" charset="0"/>
              </a:rPr>
              <a:t> </a:t>
            </a:r>
            <a:r>
              <a:rPr lang="en-US" sz="1000" dirty="0" err="1">
                <a:solidFill>
                  <a:srgbClr val="50504E"/>
                </a:solidFill>
                <a:latin typeface="ArialMT" charset="0"/>
              </a:rPr>
              <a:t>fugiat</a:t>
            </a:r>
            <a:r>
              <a:rPr lang="en-US" sz="1000" dirty="0">
                <a:solidFill>
                  <a:srgbClr val="50504E"/>
                </a:solidFill>
                <a:latin typeface="ArialMT" charset="0"/>
              </a:rPr>
              <a:t> quo </a:t>
            </a:r>
            <a:r>
              <a:rPr lang="en-US" sz="1000" dirty="0" err="1">
                <a:solidFill>
                  <a:srgbClr val="50504E"/>
                </a:solidFill>
                <a:latin typeface="ArialMT" charset="0"/>
              </a:rPr>
              <a:t>voluptas</a:t>
            </a:r>
            <a:r>
              <a:rPr lang="en-US" sz="1000" dirty="0">
                <a:solidFill>
                  <a:srgbClr val="50504E"/>
                </a:solidFill>
                <a:latin typeface="ArialMT" charset="0"/>
              </a:rPr>
              <a:t> </a:t>
            </a:r>
            <a:r>
              <a:rPr lang="en-US" sz="1000" dirty="0" err="1">
                <a:solidFill>
                  <a:srgbClr val="50504E"/>
                </a:solidFill>
                <a:latin typeface="ArialMT" charset="0"/>
              </a:rPr>
              <a:t>nulla</a:t>
            </a:r>
            <a:r>
              <a:rPr lang="en-US" sz="1000" dirty="0">
                <a:solidFill>
                  <a:srgbClr val="50504E"/>
                </a:solidFill>
                <a:latin typeface="ArialMT" charset="0"/>
              </a:rPr>
              <a:t> </a:t>
            </a:r>
            <a:r>
              <a:rPr lang="en-US" sz="1000" dirty="0" err="1">
                <a:solidFill>
                  <a:srgbClr val="50504E"/>
                </a:solidFill>
                <a:latin typeface="ArialMT" charset="0"/>
              </a:rPr>
              <a:t>pariatur</a:t>
            </a:r>
            <a:r>
              <a:rPr lang="en-US" sz="1000" dirty="0">
                <a:solidFill>
                  <a:srgbClr val="50504E"/>
                </a:solidFill>
                <a:latin typeface="ArialMT" charset="0"/>
              </a:rPr>
              <a:t>?</a:t>
            </a:r>
            <a:endParaRPr lang="en-US" dirty="0"/>
          </a:p>
        </p:txBody>
      </p:sp>
      <p:sp>
        <p:nvSpPr>
          <p:cNvPr id="10" name="TextBox 9">
            <a:extLst>
              <a:ext uri="{FF2B5EF4-FFF2-40B4-BE49-F238E27FC236}">
                <a16:creationId xmlns:a16="http://schemas.microsoft.com/office/drawing/2014/main" id="{88B1BDE2-A3A2-4895-9807-B0EB551144E2}"/>
              </a:ext>
            </a:extLst>
          </p:cNvPr>
          <p:cNvSpPr txBox="1"/>
          <p:nvPr userDrawn="1"/>
        </p:nvSpPr>
        <p:spPr>
          <a:xfrm>
            <a:off x="313226" y="4924078"/>
            <a:ext cx="2498213" cy="138499"/>
          </a:xfrm>
          <a:prstGeom prst="rect">
            <a:avLst/>
          </a:prstGeom>
          <a:noFill/>
        </p:spPr>
        <p:txBody>
          <a:bodyPr wrap="square" lIns="0" tIns="0" rIns="0" bIns="0" rtlCol="0" anchor="b" anchorCtr="0">
            <a:spAutoFit/>
          </a:bodyPr>
          <a:lstStyle/>
          <a:p>
            <a:pPr marL="0" marR="0" indent="0" defTabSz="685983" rtl="0" eaLnBrk="1" fontAlgn="auto" latinLnBrk="0" hangingPunct="1">
              <a:lnSpc>
                <a:spcPct val="100000"/>
              </a:lnSpc>
              <a:spcBef>
                <a:spcPts val="0"/>
              </a:spcBef>
              <a:spcAft>
                <a:spcPts val="0"/>
              </a:spcAft>
              <a:buClrTx/>
              <a:buSzTx/>
              <a:buFontTx/>
              <a:buNone/>
              <a:tabLst/>
              <a:defRPr/>
            </a:pPr>
            <a:r>
              <a:rPr lang="en-US" sz="900" dirty="0">
                <a:solidFill>
                  <a:srgbClr val="636361"/>
                </a:solidFill>
              </a:rPr>
              <a:t>© ZINFI Technologies Inc. All Rights Reserved.</a:t>
            </a:r>
          </a:p>
        </p:txBody>
      </p:sp>
    </p:spTree>
    <p:extLst>
      <p:ext uri="{BB962C8B-B14F-4D97-AF65-F5344CB8AC3E}">
        <p14:creationId xmlns:p14="http://schemas.microsoft.com/office/powerpoint/2010/main" val="1297317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ody Slide - Right Column">
    <p:spTree>
      <p:nvGrpSpPr>
        <p:cNvPr id="1" name=""/>
        <p:cNvGrpSpPr/>
        <p:nvPr/>
      </p:nvGrpSpPr>
      <p:grpSpPr>
        <a:xfrm>
          <a:off x="0" y="0"/>
          <a:ext cx="0" cy="0"/>
          <a:chOff x="0" y="0"/>
          <a:chExt cx="0" cy="0"/>
        </a:xfrm>
      </p:grpSpPr>
      <p:sp>
        <p:nvSpPr>
          <p:cNvPr id="3" name="Picture Placeholder 2"/>
          <p:cNvSpPr>
            <a:spLocks noGrp="1"/>
          </p:cNvSpPr>
          <p:nvPr>
            <p:ph type="pic" sz="quarter" idx="15" hasCustomPrompt="1"/>
          </p:nvPr>
        </p:nvSpPr>
        <p:spPr>
          <a:xfrm>
            <a:off x="291820" y="949235"/>
            <a:ext cx="3897872" cy="3827988"/>
          </a:xfrm>
          <a:prstGeom prst="rect">
            <a:avLst/>
          </a:prstGeom>
          <a:solidFill>
            <a:schemeClr val="accent1"/>
          </a:solidFill>
        </p:spPr>
        <p:txBody>
          <a:bodyPr anchor="ctr"/>
          <a:lstStyle>
            <a:lvl1pPr marL="0" marR="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sz="1400">
                <a:solidFill>
                  <a:schemeClr val="bg1"/>
                </a:solidFill>
              </a:defRPr>
            </a:lvl1pPr>
          </a:lstStyle>
          <a:p>
            <a:pPr algn="ctr"/>
            <a:r>
              <a:rPr lang="en-US" dirty="0"/>
              <a:t>Graphic</a:t>
            </a:r>
            <a:r>
              <a:rPr lang="en-US" baseline="0" dirty="0"/>
              <a:t> or Image goes here</a:t>
            </a:r>
            <a:endParaRPr lang="en-US" dirty="0"/>
          </a:p>
        </p:txBody>
      </p:sp>
      <p:sp>
        <p:nvSpPr>
          <p:cNvPr id="11" name="Text Placeholder 2"/>
          <p:cNvSpPr>
            <a:spLocks noGrp="1"/>
          </p:cNvSpPr>
          <p:nvPr>
            <p:ph type="body" sz="quarter" idx="13" hasCustomPrompt="1"/>
          </p:nvPr>
        </p:nvSpPr>
        <p:spPr>
          <a:xfrm>
            <a:off x="4447403" y="775770"/>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52" y="130490"/>
            <a:ext cx="687483" cy="372387"/>
          </a:xfrm>
          <a:prstGeom prst="rect">
            <a:avLst/>
          </a:prstGeom>
        </p:spPr>
      </p:pic>
      <p:sp>
        <p:nvSpPr>
          <p:cNvPr id="9" name="Text Placeholder 2"/>
          <p:cNvSpPr>
            <a:spLocks noGrp="1"/>
          </p:cNvSpPr>
          <p:nvPr>
            <p:ph type="body" sz="quarter" idx="11" hasCustomPrompt="1"/>
          </p:nvPr>
        </p:nvSpPr>
        <p:spPr>
          <a:xfrm>
            <a:off x="1158241" y="38496"/>
            <a:ext cx="7760206" cy="434876"/>
          </a:xfrm>
          <a:prstGeom prst="rect">
            <a:avLst/>
          </a:prstGeom>
        </p:spPr>
        <p:txBody>
          <a:bodyPr/>
          <a:lstStyle>
            <a:lvl1pPr marL="0" marR="0" indent="0" algn="r" defTabSz="685800" rtl="0" eaLnBrk="1" fontAlgn="auto" latinLnBrk="0" hangingPunct="1">
              <a:lnSpc>
                <a:spcPct val="150000"/>
              </a:lnSpc>
              <a:spcBef>
                <a:spcPts val="0"/>
              </a:spcBef>
              <a:spcAft>
                <a:spcPts val="0"/>
              </a:spcAft>
              <a:buClrTx/>
              <a:buSzTx/>
              <a:buFont typeface="+mj-lt"/>
              <a:buNone/>
              <a:tabLst/>
              <a:defRPr sz="1600" baseline="0">
                <a:solidFill>
                  <a:schemeClr val="bg1">
                    <a:lumMod val="75000"/>
                  </a:schemeClr>
                </a:solidFill>
                <a:latin typeface="Arial" charset="0"/>
                <a:ea typeface="Arial" charset="0"/>
                <a:cs typeface="Arial" charset="0"/>
              </a:defRPr>
            </a:lvl1pPr>
          </a:lstStyle>
          <a:p>
            <a:pPr lvl="0"/>
            <a:r>
              <a:rPr lang="en-US" dirty="0"/>
              <a:t>Best </a:t>
            </a:r>
            <a:r>
              <a:rPr lang="en-US"/>
              <a:t>Practices Video Title </a:t>
            </a:r>
            <a:r>
              <a:rPr lang="en-US" dirty="0"/>
              <a:t>Goes Here</a:t>
            </a:r>
          </a:p>
          <a:p>
            <a:pPr lvl="0"/>
            <a:endParaRPr lang="en-US" dirty="0"/>
          </a:p>
        </p:txBody>
      </p:sp>
      <p:sp>
        <p:nvSpPr>
          <p:cNvPr id="8" name="Text Placeholder 7"/>
          <p:cNvSpPr>
            <a:spLocks noGrp="1"/>
          </p:cNvSpPr>
          <p:nvPr>
            <p:ph type="body" sz="quarter" idx="16" hasCustomPrompt="1"/>
          </p:nvPr>
        </p:nvSpPr>
        <p:spPr>
          <a:xfrm>
            <a:off x="4447403" y="1284647"/>
            <a:ext cx="4444916" cy="3505717"/>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r>
              <a:rPr lang="en-US" sz="1000" dirty="0">
                <a:solidFill>
                  <a:srgbClr val="50504E"/>
                </a:solidFill>
                <a:latin typeface="ArialMT" charset="0"/>
              </a:rPr>
              <a:t> </a:t>
            </a:r>
            <a:r>
              <a:rPr lang="en-US" sz="1000" dirty="0" err="1">
                <a:solidFill>
                  <a:srgbClr val="50504E"/>
                </a:solidFill>
                <a:latin typeface="ArialMT" charset="0"/>
              </a:rPr>
              <a:t>incidunt</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labore</a:t>
            </a:r>
            <a:r>
              <a:rPr lang="en-US" sz="1000" dirty="0">
                <a:solidFill>
                  <a:srgbClr val="50504E"/>
                </a:solidFill>
                <a:latin typeface="ArialMT" charset="0"/>
              </a:rPr>
              <a:t> et </a:t>
            </a:r>
            <a:r>
              <a:rPr lang="en-US" sz="1000" dirty="0" err="1">
                <a:solidFill>
                  <a:srgbClr val="50504E"/>
                </a:solidFill>
                <a:latin typeface="ArialMT" charset="0"/>
              </a:rPr>
              <a:t>dolore</a:t>
            </a:r>
            <a:r>
              <a:rPr lang="en-US" sz="1000" dirty="0">
                <a:solidFill>
                  <a:srgbClr val="50504E"/>
                </a:solidFill>
                <a:latin typeface="ArialMT" charset="0"/>
              </a:rPr>
              <a:t> </a:t>
            </a:r>
            <a:r>
              <a:rPr lang="en-US" sz="1000" dirty="0" err="1">
                <a:solidFill>
                  <a:srgbClr val="50504E"/>
                </a:solidFill>
                <a:latin typeface="ArialMT" charset="0"/>
              </a:rPr>
              <a:t>magnam</a:t>
            </a:r>
            <a:r>
              <a:rPr lang="en-US" sz="1000" dirty="0">
                <a:solidFill>
                  <a:srgbClr val="50504E"/>
                </a:solidFill>
                <a:latin typeface="ArialMT" charset="0"/>
              </a:rPr>
              <a:t> </a:t>
            </a:r>
            <a:r>
              <a:rPr lang="en-US" sz="1000" dirty="0" err="1">
                <a:solidFill>
                  <a:srgbClr val="50504E"/>
                </a:solidFill>
                <a:latin typeface="ArialMT" charset="0"/>
              </a:rPr>
              <a:t>aliquam</a:t>
            </a:r>
            <a:r>
              <a:rPr lang="en-US" sz="1000" dirty="0">
                <a:solidFill>
                  <a:srgbClr val="50504E"/>
                </a:solidFill>
                <a:latin typeface="ArialMT" charset="0"/>
              </a:rPr>
              <a:t> </a:t>
            </a:r>
            <a:r>
              <a:rPr lang="en-US" sz="1000" dirty="0" err="1">
                <a:solidFill>
                  <a:srgbClr val="50504E"/>
                </a:solidFill>
                <a:latin typeface="ArialMT" charset="0"/>
              </a:rPr>
              <a:t>quaerat</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enim</a:t>
            </a:r>
            <a:r>
              <a:rPr lang="en-US" sz="1000" dirty="0">
                <a:solidFill>
                  <a:srgbClr val="50504E"/>
                </a:solidFill>
                <a:latin typeface="ArialMT" charset="0"/>
              </a:rPr>
              <a:t> ad minima </a:t>
            </a:r>
            <a:r>
              <a:rPr lang="en-US" sz="1000" dirty="0" err="1">
                <a:solidFill>
                  <a:srgbClr val="50504E"/>
                </a:solidFill>
                <a:latin typeface="ArialMT" charset="0"/>
              </a:rPr>
              <a:t>veniam</a:t>
            </a:r>
            <a:r>
              <a:rPr lang="en-US" sz="1000" dirty="0">
                <a:solidFill>
                  <a:srgbClr val="50504E"/>
                </a:solidFill>
                <a:latin typeface="ArialMT" charset="0"/>
              </a:rPr>
              <a:t>, </a:t>
            </a:r>
            <a:r>
              <a:rPr lang="en-US" sz="1000" dirty="0" err="1">
                <a:solidFill>
                  <a:srgbClr val="50504E"/>
                </a:solidFill>
                <a:latin typeface="ArialMT" charset="0"/>
              </a:rPr>
              <a:t>quis</a:t>
            </a:r>
            <a:r>
              <a:rPr lang="en-US" sz="1000" dirty="0">
                <a:solidFill>
                  <a:srgbClr val="50504E"/>
                </a:solidFill>
                <a:latin typeface="ArialMT" charset="0"/>
              </a:rPr>
              <a:t> nostrum </a:t>
            </a:r>
            <a:r>
              <a:rPr lang="en-US" sz="1000" dirty="0" err="1">
                <a:solidFill>
                  <a:srgbClr val="50504E"/>
                </a:solidFill>
                <a:latin typeface="ArialMT" charset="0"/>
              </a:rPr>
              <a:t>exercitationem</a:t>
            </a:r>
            <a:r>
              <a:rPr lang="en-US" sz="1000" dirty="0">
                <a:solidFill>
                  <a:srgbClr val="50504E"/>
                </a:solidFill>
                <a:latin typeface="ArialMT" charset="0"/>
              </a:rPr>
              <a:t> </a:t>
            </a:r>
            <a:r>
              <a:rPr lang="en-US" sz="1000" dirty="0" err="1">
                <a:solidFill>
                  <a:srgbClr val="50504E"/>
                </a:solidFill>
                <a:latin typeface="ArialMT" charset="0"/>
              </a:rPr>
              <a:t>ullam</a:t>
            </a:r>
            <a:r>
              <a:rPr lang="en-US" sz="1000" dirty="0">
                <a:solidFill>
                  <a:srgbClr val="50504E"/>
                </a:solidFill>
                <a:latin typeface="ArialMT" charset="0"/>
              </a:rPr>
              <a:t> </a:t>
            </a:r>
            <a:r>
              <a:rPr lang="en-US" sz="1000" dirty="0" err="1">
                <a:solidFill>
                  <a:srgbClr val="50504E"/>
                </a:solidFill>
                <a:latin typeface="ArialMT" charset="0"/>
              </a:rPr>
              <a:t>corporis</a:t>
            </a:r>
            <a:r>
              <a:rPr lang="en-US" sz="1000" dirty="0">
                <a:solidFill>
                  <a:srgbClr val="50504E"/>
                </a:solidFill>
                <a:latin typeface="ArialMT" charset="0"/>
              </a:rPr>
              <a:t> </a:t>
            </a:r>
            <a:r>
              <a:rPr lang="en-US" sz="1000" dirty="0" err="1">
                <a:solidFill>
                  <a:srgbClr val="50504E"/>
                </a:solidFill>
                <a:latin typeface="ArialMT" charset="0"/>
              </a:rPr>
              <a:t>suscipit</a:t>
            </a:r>
            <a:r>
              <a:rPr lang="en-US" sz="1000" dirty="0">
                <a:solidFill>
                  <a:srgbClr val="50504E"/>
                </a:solidFill>
                <a:latin typeface="ArialMT" charset="0"/>
              </a:rPr>
              <a:t> </a:t>
            </a:r>
            <a:r>
              <a:rPr lang="en-US" sz="1000" dirty="0" err="1">
                <a:solidFill>
                  <a:srgbClr val="50504E"/>
                </a:solidFill>
                <a:latin typeface="ArialMT" charset="0"/>
              </a:rPr>
              <a:t>laboriosam</a:t>
            </a:r>
            <a:r>
              <a:rPr lang="en-US" sz="1000" dirty="0">
                <a:solidFill>
                  <a:srgbClr val="50504E"/>
                </a:solidFill>
                <a:latin typeface="ArialMT" charset="0"/>
              </a:rPr>
              <a:t>, nisi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aliquid</a:t>
            </a:r>
            <a:r>
              <a:rPr lang="en-US" sz="1000" dirty="0">
                <a:solidFill>
                  <a:srgbClr val="50504E"/>
                </a:solidFill>
                <a:latin typeface="ArialMT" charset="0"/>
              </a:rPr>
              <a:t> ex </a:t>
            </a:r>
            <a:r>
              <a:rPr lang="en-US" sz="1000" dirty="0" err="1">
                <a:solidFill>
                  <a:srgbClr val="50504E"/>
                </a:solidFill>
                <a:latin typeface="ArialMT" charset="0"/>
              </a:rPr>
              <a:t>ea</a:t>
            </a:r>
            <a:r>
              <a:rPr lang="en-US" sz="1000" dirty="0">
                <a:solidFill>
                  <a:srgbClr val="50504E"/>
                </a:solidFill>
                <a:latin typeface="ArialMT" charset="0"/>
              </a:rPr>
              <a:t> </a:t>
            </a:r>
            <a:r>
              <a:rPr lang="en-US" sz="1000" dirty="0" err="1">
                <a:solidFill>
                  <a:srgbClr val="50504E"/>
                </a:solidFill>
                <a:latin typeface="ArialMT" charset="0"/>
              </a:rPr>
              <a:t>commodi</a:t>
            </a:r>
            <a:r>
              <a:rPr lang="en-US" sz="1000" dirty="0">
                <a:solidFill>
                  <a:srgbClr val="50504E"/>
                </a:solidFill>
                <a:latin typeface="ArialMT" charset="0"/>
              </a:rPr>
              <a:t> </a:t>
            </a:r>
            <a:r>
              <a:rPr lang="en-US" sz="1000" dirty="0" err="1">
                <a:solidFill>
                  <a:srgbClr val="50504E"/>
                </a:solidFill>
                <a:latin typeface="ArialMT" charset="0"/>
              </a:rPr>
              <a:t>consequatur</a:t>
            </a:r>
            <a:r>
              <a:rPr lang="en-US" sz="1000" dirty="0">
                <a:solidFill>
                  <a:srgbClr val="50504E"/>
                </a:solidFill>
                <a:latin typeface="ArialMT" charset="0"/>
              </a:rPr>
              <a:t>? </a:t>
            </a:r>
            <a:r>
              <a:rPr lang="en-US" sz="1000" dirty="0" err="1">
                <a:solidFill>
                  <a:srgbClr val="50504E"/>
                </a:solidFill>
                <a:latin typeface="ArialMT" charset="0"/>
              </a:rPr>
              <a:t>Quis</a:t>
            </a:r>
            <a:r>
              <a:rPr lang="en-US" sz="1000" dirty="0">
                <a:solidFill>
                  <a:srgbClr val="50504E"/>
                </a:solidFill>
                <a:latin typeface="ArialMT" charset="0"/>
              </a:rPr>
              <a:t> </a:t>
            </a:r>
            <a:r>
              <a:rPr lang="en-US" sz="1000" dirty="0" err="1">
                <a:solidFill>
                  <a:srgbClr val="50504E"/>
                </a:solidFill>
                <a:latin typeface="ArialMT" charset="0"/>
              </a:rPr>
              <a:t>autem</a:t>
            </a:r>
            <a:r>
              <a:rPr lang="en-US" sz="1000" dirty="0">
                <a:solidFill>
                  <a:srgbClr val="50504E"/>
                </a:solidFill>
                <a:latin typeface="ArialMT" charset="0"/>
              </a:rPr>
              <a:t> </a:t>
            </a:r>
            <a:r>
              <a:rPr lang="en-US" sz="1000" dirty="0" err="1">
                <a:solidFill>
                  <a:srgbClr val="50504E"/>
                </a:solidFill>
                <a:latin typeface="ArialMT" charset="0"/>
              </a:rPr>
              <a:t>vel</a:t>
            </a:r>
            <a:r>
              <a:rPr lang="en-US" sz="1000" dirty="0">
                <a:solidFill>
                  <a:srgbClr val="50504E"/>
                </a:solidFill>
                <a:latin typeface="ArialMT" charset="0"/>
              </a:rPr>
              <a:t> </a:t>
            </a:r>
            <a:r>
              <a:rPr lang="en-US" sz="1000" dirty="0" err="1">
                <a:solidFill>
                  <a:srgbClr val="50504E"/>
                </a:solidFill>
                <a:latin typeface="ArialMT" charset="0"/>
              </a:rPr>
              <a:t>eum</a:t>
            </a:r>
            <a:r>
              <a:rPr lang="en-US" sz="1000" dirty="0">
                <a:solidFill>
                  <a:srgbClr val="50504E"/>
                </a:solidFill>
                <a:latin typeface="ArialMT" charset="0"/>
              </a:rPr>
              <a:t> </a:t>
            </a:r>
            <a:r>
              <a:rPr lang="en-US" sz="1000" dirty="0" err="1">
                <a:solidFill>
                  <a:srgbClr val="50504E"/>
                </a:solidFill>
                <a:latin typeface="ArialMT" charset="0"/>
              </a:rPr>
              <a:t>iure</a:t>
            </a:r>
            <a:r>
              <a:rPr lang="en-US" sz="1000" dirty="0">
                <a:solidFill>
                  <a:srgbClr val="50504E"/>
                </a:solidFill>
                <a:latin typeface="ArialMT" charset="0"/>
              </a:rPr>
              <a:t> </a:t>
            </a:r>
            <a:r>
              <a:rPr lang="en-US" sz="1000" dirty="0" err="1">
                <a:solidFill>
                  <a:srgbClr val="50504E"/>
                </a:solidFill>
                <a:latin typeface="ArialMT" charset="0"/>
              </a:rPr>
              <a:t>reprehenderit</a:t>
            </a:r>
            <a:r>
              <a:rPr lang="en-US" sz="1000" dirty="0">
                <a:solidFill>
                  <a:srgbClr val="50504E"/>
                </a:solidFill>
                <a:latin typeface="ArialMT" charset="0"/>
              </a:rPr>
              <a:t> qui in </a:t>
            </a:r>
            <a:r>
              <a:rPr lang="en-US" sz="1000" dirty="0" err="1">
                <a:solidFill>
                  <a:srgbClr val="50504E"/>
                </a:solidFill>
                <a:latin typeface="ArialMT" charset="0"/>
              </a:rPr>
              <a:t>ea</a:t>
            </a:r>
            <a:r>
              <a:rPr lang="en-US" sz="1000" dirty="0">
                <a:solidFill>
                  <a:srgbClr val="50504E"/>
                </a:solidFill>
                <a:latin typeface="ArialMT" charset="0"/>
              </a:rPr>
              <a:t> </a:t>
            </a:r>
            <a:r>
              <a:rPr lang="en-US" sz="1000" dirty="0" err="1">
                <a:solidFill>
                  <a:srgbClr val="50504E"/>
                </a:solidFill>
                <a:latin typeface="ArialMT" charset="0"/>
              </a:rPr>
              <a:t>voluptate</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esse</a:t>
            </a:r>
            <a:r>
              <a:rPr lang="en-US" sz="1000" dirty="0">
                <a:solidFill>
                  <a:srgbClr val="50504E"/>
                </a:solidFill>
                <a:latin typeface="ArialMT" charset="0"/>
              </a:rPr>
              <a:t> quam nihil </a:t>
            </a:r>
            <a:r>
              <a:rPr lang="en-US" sz="1000" dirty="0" err="1">
                <a:solidFill>
                  <a:srgbClr val="50504E"/>
                </a:solidFill>
                <a:latin typeface="ArialMT" charset="0"/>
              </a:rPr>
              <a:t>molestiae</a:t>
            </a:r>
            <a:r>
              <a:rPr lang="en-US" sz="1000" dirty="0">
                <a:solidFill>
                  <a:srgbClr val="50504E"/>
                </a:solidFill>
                <a:latin typeface="ArialMT" charset="0"/>
              </a:rPr>
              <a:t> </a:t>
            </a:r>
            <a:r>
              <a:rPr lang="en-US" sz="1000" dirty="0" err="1">
                <a:solidFill>
                  <a:srgbClr val="50504E"/>
                </a:solidFill>
                <a:latin typeface="ArialMT" charset="0"/>
              </a:rPr>
              <a:t>consequatur</a:t>
            </a:r>
            <a:r>
              <a:rPr lang="en-US" sz="1000" dirty="0">
                <a:solidFill>
                  <a:srgbClr val="50504E"/>
                </a:solidFill>
                <a:latin typeface="ArialMT" charset="0"/>
              </a:rPr>
              <a:t>, </a:t>
            </a:r>
            <a:r>
              <a:rPr lang="en-US" sz="1000" dirty="0" err="1">
                <a:solidFill>
                  <a:srgbClr val="50504E"/>
                </a:solidFill>
                <a:latin typeface="ArialMT" charset="0"/>
              </a:rPr>
              <a:t>vel</a:t>
            </a:r>
            <a:r>
              <a:rPr lang="en-US" sz="1000" dirty="0">
                <a:solidFill>
                  <a:srgbClr val="50504E"/>
                </a:solidFill>
                <a:latin typeface="ArialMT" charset="0"/>
              </a:rPr>
              <a:t> </a:t>
            </a:r>
            <a:r>
              <a:rPr lang="en-US" sz="1000" dirty="0" err="1">
                <a:solidFill>
                  <a:srgbClr val="50504E"/>
                </a:solidFill>
                <a:latin typeface="ArialMT" charset="0"/>
              </a:rPr>
              <a:t>illum</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a:t>
            </a:r>
            <a:r>
              <a:rPr lang="en-US" sz="1000" dirty="0" err="1">
                <a:solidFill>
                  <a:srgbClr val="50504E"/>
                </a:solidFill>
                <a:latin typeface="ArialMT" charset="0"/>
              </a:rPr>
              <a:t>eum</a:t>
            </a:r>
            <a:r>
              <a:rPr lang="en-US" sz="1000" dirty="0">
                <a:solidFill>
                  <a:srgbClr val="50504E"/>
                </a:solidFill>
                <a:latin typeface="ArialMT" charset="0"/>
              </a:rPr>
              <a:t> </a:t>
            </a:r>
            <a:r>
              <a:rPr lang="en-US" sz="1000" dirty="0" err="1">
                <a:solidFill>
                  <a:srgbClr val="50504E"/>
                </a:solidFill>
                <a:latin typeface="ArialMT" charset="0"/>
              </a:rPr>
              <a:t>fugiat</a:t>
            </a:r>
            <a:r>
              <a:rPr lang="en-US" sz="1000" dirty="0">
                <a:solidFill>
                  <a:srgbClr val="50504E"/>
                </a:solidFill>
                <a:latin typeface="ArialMT" charset="0"/>
              </a:rPr>
              <a:t> quo </a:t>
            </a:r>
            <a:r>
              <a:rPr lang="en-US" sz="1000" dirty="0" err="1">
                <a:solidFill>
                  <a:srgbClr val="50504E"/>
                </a:solidFill>
                <a:latin typeface="ArialMT" charset="0"/>
              </a:rPr>
              <a:t>voluptas</a:t>
            </a:r>
            <a:r>
              <a:rPr lang="en-US" sz="1000" dirty="0">
                <a:solidFill>
                  <a:srgbClr val="50504E"/>
                </a:solidFill>
                <a:latin typeface="ArialMT" charset="0"/>
              </a:rPr>
              <a:t> </a:t>
            </a:r>
            <a:r>
              <a:rPr lang="en-US" sz="1000" dirty="0" err="1">
                <a:solidFill>
                  <a:srgbClr val="50504E"/>
                </a:solidFill>
                <a:latin typeface="ArialMT" charset="0"/>
              </a:rPr>
              <a:t>nulla</a:t>
            </a:r>
            <a:r>
              <a:rPr lang="en-US" sz="1000" dirty="0">
                <a:solidFill>
                  <a:srgbClr val="50504E"/>
                </a:solidFill>
                <a:latin typeface="ArialMT" charset="0"/>
              </a:rPr>
              <a:t> </a:t>
            </a:r>
            <a:r>
              <a:rPr lang="en-US" sz="1000" dirty="0" err="1">
                <a:solidFill>
                  <a:srgbClr val="50504E"/>
                </a:solidFill>
                <a:latin typeface="ArialMT" charset="0"/>
              </a:rPr>
              <a:t>pariatur</a:t>
            </a:r>
            <a:r>
              <a:rPr lang="en-US" sz="1000" dirty="0">
                <a:solidFill>
                  <a:srgbClr val="50504E"/>
                </a:solidFill>
                <a:latin typeface="ArialMT" charset="0"/>
              </a:rPr>
              <a:t>?</a:t>
            </a:r>
            <a:endParaRPr lang="en-US" dirty="0"/>
          </a:p>
        </p:txBody>
      </p:sp>
      <p:cxnSp>
        <p:nvCxnSpPr>
          <p:cNvPr id="10" name="Straight Connector 9"/>
          <p:cNvCxnSpPr/>
          <p:nvPr userDrawn="1"/>
        </p:nvCxnSpPr>
        <p:spPr>
          <a:xfrm>
            <a:off x="0" y="589280"/>
            <a:ext cx="9144000" cy="508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39FAC52C-C171-4F08-9C02-FC815015791D}"/>
              </a:ext>
            </a:extLst>
          </p:cNvPr>
          <p:cNvSpPr txBox="1"/>
          <p:nvPr userDrawn="1"/>
        </p:nvSpPr>
        <p:spPr>
          <a:xfrm>
            <a:off x="313226" y="4924078"/>
            <a:ext cx="2498213" cy="138499"/>
          </a:xfrm>
          <a:prstGeom prst="rect">
            <a:avLst/>
          </a:prstGeom>
          <a:noFill/>
        </p:spPr>
        <p:txBody>
          <a:bodyPr wrap="square" lIns="0" tIns="0" rIns="0" bIns="0" rtlCol="0" anchor="b" anchorCtr="0">
            <a:spAutoFit/>
          </a:bodyPr>
          <a:lstStyle/>
          <a:p>
            <a:pPr marL="0" marR="0" indent="0" defTabSz="685983" rtl="0" eaLnBrk="1" fontAlgn="auto" latinLnBrk="0" hangingPunct="1">
              <a:lnSpc>
                <a:spcPct val="100000"/>
              </a:lnSpc>
              <a:spcBef>
                <a:spcPts val="0"/>
              </a:spcBef>
              <a:spcAft>
                <a:spcPts val="0"/>
              </a:spcAft>
              <a:buClrTx/>
              <a:buSzTx/>
              <a:buFontTx/>
              <a:buNone/>
              <a:tabLst/>
              <a:defRPr/>
            </a:pPr>
            <a:r>
              <a:rPr lang="en-US" sz="900" dirty="0">
                <a:solidFill>
                  <a:srgbClr val="636361"/>
                </a:solidFill>
              </a:rPr>
              <a:t>© ZINFI Technologies Inc. All Rights Reserved.</a:t>
            </a:r>
          </a:p>
        </p:txBody>
      </p:sp>
    </p:spTree>
    <p:extLst>
      <p:ext uri="{BB962C8B-B14F-4D97-AF65-F5344CB8AC3E}">
        <p14:creationId xmlns:p14="http://schemas.microsoft.com/office/powerpoint/2010/main" val="332541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ody Slide - Left Column (2 section)">
    <p:spTree>
      <p:nvGrpSpPr>
        <p:cNvPr id="1" name=""/>
        <p:cNvGrpSpPr/>
        <p:nvPr/>
      </p:nvGrpSpPr>
      <p:grpSpPr>
        <a:xfrm>
          <a:off x="0" y="0"/>
          <a:ext cx="0" cy="0"/>
          <a:chOff x="0" y="0"/>
          <a:chExt cx="0" cy="0"/>
        </a:xfrm>
      </p:grpSpPr>
      <p:sp>
        <p:nvSpPr>
          <p:cNvPr id="3" name="Picture Placeholder 2"/>
          <p:cNvSpPr>
            <a:spLocks noGrp="1"/>
          </p:cNvSpPr>
          <p:nvPr>
            <p:ph type="pic" sz="quarter" idx="15" hasCustomPrompt="1"/>
          </p:nvPr>
        </p:nvSpPr>
        <p:spPr>
          <a:xfrm>
            <a:off x="5020574" y="931818"/>
            <a:ext cx="3897872" cy="4001506"/>
          </a:xfrm>
          <a:prstGeom prst="rect">
            <a:avLst/>
          </a:prstGeom>
          <a:solidFill>
            <a:schemeClr val="accent1"/>
          </a:solidFill>
        </p:spPr>
        <p:txBody>
          <a:bodyPr anchor="ctr"/>
          <a:lstStyle>
            <a:lvl1pPr marL="0" marR="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sz="1400">
                <a:solidFill>
                  <a:schemeClr val="bg1"/>
                </a:solidFill>
              </a:defRPr>
            </a:lvl1pPr>
          </a:lstStyle>
          <a:p>
            <a:pPr algn="ctr"/>
            <a:r>
              <a:rPr lang="en-US" dirty="0"/>
              <a:t>Graphic</a:t>
            </a:r>
            <a:r>
              <a:rPr lang="en-US" baseline="0" dirty="0"/>
              <a:t> or Image goes here</a:t>
            </a:r>
            <a:endParaRPr lang="en-US" dirty="0"/>
          </a:p>
        </p:txBody>
      </p:sp>
      <p:sp>
        <p:nvSpPr>
          <p:cNvPr id="11" name="Text Placeholder 2"/>
          <p:cNvSpPr>
            <a:spLocks noGrp="1"/>
          </p:cNvSpPr>
          <p:nvPr>
            <p:ph type="body" sz="quarter" idx="13" hasCustomPrompt="1"/>
          </p:nvPr>
        </p:nvSpPr>
        <p:spPr>
          <a:xfrm>
            <a:off x="313226" y="775770"/>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52" y="130490"/>
            <a:ext cx="687483" cy="372387"/>
          </a:xfrm>
          <a:prstGeom prst="rect">
            <a:avLst/>
          </a:prstGeom>
        </p:spPr>
      </p:pic>
      <p:sp>
        <p:nvSpPr>
          <p:cNvPr id="9" name="Text Placeholder 2"/>
          <p:cNvSpPr>
            <a:spLocks noGrp="1"/>
          </p:cNvSpPr>
          <p:nvPr>
            <p:ph type="body" sz="quarter" idx="11" hasCustomPrompt="1"/>
          </p:nvPr>
        </p:nvSpPr>
        <p:spPr>
          <a:xfrm>
            <a:off x="1158241" y="38496"/>
            <a:ext cx="7760206" cy="434876"/>
          </a:xfrm>
          <a:prstGeom prst="rect">
            <a:avLst/>
          </a:prstGeom>
        </p:spPr>
        <p:txBody>
          <a:bodyPr/>
          <a:lstStyle>
            <a:lvl1pPr marL="0" marR="0" indent="0" algn="r" defTabSz="685800" rtl="0" eaLnBrk="1" fontAlgn="auto" latinLnBrk="0" hangingPunct="1">
              <a:lnSpc>
                <a:spcPct val="150000"/>
              </a:lnSpc>
              <a:spcBef>
                <a:spcPts val="0"/>
              </a:spcBef>
              <a:spcAft>
                <a:spcPts val="0"/>
              </a:spcAft>
              <a:buClrTx/>
              <a:buSzTx/>
              <a:buFont typeface="+mj-lt"/>
              <a:buNone/>
              <a:tabLst/>
              <a:defRPr sz="1600" baseline="0">
                <a:solidFill>
                  <a:schemeClr val="bg1">
                    <a:lumMod val="75000"/>
                  </a:schemeClr>
                </a:solidFill>
                <a:latin typeface="Arial" charset="0"/>
                <a:ea typeface="Arial" charset="0"/>
                <a:cs typeface="Arial" charset="0"/>
              </a:defRPr>
            </a:lvl1pPr>
          </a:lstStyle>
          <a:p>
            <a:pPr lvl="0"/>
            <a:r>
              <a:rPr lang="en-US" dirty="0"/>
              <a:t>Best </a:t>
            </a:r>
            <a:r>
              <a:rPr lang="en-US"/>
              <a:t>Practices Video Title </a:t>
            </a:r>
            <a:r>
              <a:rPr lang="en-US" dirty="0"/>
              <a:t>Goes Here</a:t>
            </a:r>
          </a:p>
          <a:p>
            <a:pPr lvl="0"/>
            <a:endParaRPr lang="en-US" dirty="0"/>
          </a:p>
        </p:txBody>
      </p:sp>
      <p:sp>
        <p:nvSpPr>
          <p:cNvPr id="8" name="Text Placeholder 7"/>
          <p:cNvSpPr>
            <a:spLocks noGrp="1"/>
          </p:cNvSpPr>
          <p:nvPr>
            <p:ph type="body" sz="quarter" idx="16" hasCustomPrompt="1"/>
          </p:nvPr>
        </p:nvSpPr>
        <p:spPr>
          <a:xfrm>
            <a:off x="313226" y="1284647"/>
            <a:ext cx="4444916" cy="1397593"/>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endParaRPr lang="en-US" dirty="0"/>
          </a:p>
        </p:txBody>
      </p:sp>
      <p:sp>
        <p:nvSpPr>
          <p:cNvPr id="13" name="Text Placeholder 2"/>
          <p:cNvSpPr>
            <a:spLocks noGrp="1"/>
          </p:cNvSpPr>
          <p:nvPr>
            <p:ph type="body" sz="quarter" idx="17" hasCustomPrompt="1"/>
          </p:nvPr>
        </p:nvSpPr>
        <p:spPr>
          <a:xfrm>
            <a:off x="313226" y="3026854"/>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sp>
        <p:nvSpPr>
          <p:cNvPr id="14" name="Text Placeholder 7"/>
          <p:cNvSpPr>
            <a:spLocks noGrp="1"/>
          </p:cNvSpPr>
          <p:nvPr>
            <p:ph type="body" sz="quarter" idx="18" hasCustomPrompt="1"/>
          </p:nvPr>
        </p:nvSpPr>
        <p:spPr>
          <a:xfrm>
            <a:off x="313226" y="3535731"/>
            <a:ext cx="4444916" cy="1397593"/>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endParaRPr lang="en-US" dirty="0"/>
          </a:p>
        </p:txBody>
      </p:sp>
      <p:cxnSp>
        <p:nvCxnSpPr>
          <p:cNvPr id="10" name="Straight Connector 9"/>
          <p:cNvCxnSpPr/>
          <p:nvPr userDrawn="1"/>
        </p:nvCxnSpPr>
        <p:spPr>
          <a:xfrm>
            <a:off x="0" y="589280"/>
            <a:ext cx="9144000" cy="508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286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ody Slide - Right Column (2 section)">
    <p:spTree>
      <p:nvGrpSpPr>
        <p:cNvPr id="1" name=""/>
        <p:cNvGrpSpPr/>
        <p:nvPr/>
      </p:nvGrpSpPr>
      <p:grpSpPr>
        <a:xfrm>
          <a:off x="0" y="0"/>
          <a:ext cx="0" cy="0"/>
          <a:chOff x="0" y="0"/>
          <a:chExt cx="0" cy="0"/>
        </a:xfrm>
      </p:grpSpPr>
      <p:sp>
        <p:nvSpPr>
          <p:cNvPr id="3" name="Picture Placeholder 2"/>
          <p:cNvSpPr>
            <a:spLocks noGrp="1"/>
          </p:cNvSpPr>
          <p:nvPr>
            <p:ph type="pic" sz="quarter" idx="15" hasCustomPrompt="1"/>
          </p:nvPr>
        </p:nvSpPr>
        <p:spPr>
          <a:xfrm>
            <a:off x="317946" y="931818"/>
            <a:ext cx="3897872" cy="4001506"/>
          </a:xfrm>
          <a:prstGeom prst="rect">
            <a:avLst/>
          </a:prstGeom>
          <a:solidFill>
            <a:schemeClr val="accent1"/>
          </a:solidFill>
        </p:spPr>
        <p:txBody>
          <a:bodyPr anchor="ctr"/>
          <a:lstStyle>
            <a:lvl1pPr marL="0" marR="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sz="1400">
                <a:solidFill>
                  <a:schemeClr val="bg1"/>
                </a:solidFill>
              </a:defRPr>
            </a:lvl1pPr>
          </a:lstStyle>
          <a:p>
            <a:pPr algn="ctr"/>
            <a:r>
              <a:rPr lang="en-US" dirty="0"/>
              <a:t>Graphic</a:t>
            </a:r>
            <a:r>
              <a:rPr lang="en-US" baseline="0" dirty="0"/>
              <a:t> or Image goes here</a:t>
            </a:r>
            <a:endParaRPr lang="en-US" dirty="0"/>
          </a:p>
        </p:txBody>
      </p:sp>
      <p:sp>
        <p:nvSpPr>
          <p:cNvPr id="11" name="Text Placeholder 2"/>
          <p:cNvSpPr>
            <a:spLocks noGrp="1"/>
          </p:cNvSpPr>
          <p:nvPr>
            <p:ph type="body" sz="quarter" idx="13" hasCustomPrompt="1"/>
          </p:nvPr>
        </p:nvSpPr>
        <p:spPr>
          <a:xfrm>
            <a:off x="4447403" y="775770"/>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52" y="130490"/>
            <a:ext cx="687483" cy="372387"/>
          </a:xfrm>
          <a:prstGeom prst="rect">
            <a:avLst/>
          </a:prstGeom>
        </p:spPr>
      </p:pic>
      <p:sp>
        <p:nvSpPr>
          <p:cNvPr id="9" name="Text Placeholder 2"/>
          <p:cNvSpPr>
            <a:spLocks noGrp="1"/>
          </p:cNvSpPr>
          <p:nvPr>
            <p:ph type="body" sz="quarter" idx="11" hasCustomPrompt="1"/>
          </p:nvPr>
        </p:nvSpPr>
        <p:spPr>
          <a:xfrm>
            <a:off x="1158241" y="38496"/>
            <a:ext cx="7760206" cy="434876"/>
          </a:xfrm>
          <a:prstGeom prst="rect">
            <a:avLst/>
          </a:prstGeom>
        </p:spPr>
        <p:txBody>
          <a:bodyPr/>
          <a:lstStyle>
            <a:lvl1pPr marL="0" marR="0" indent="0" algn="r" defTabSz="685800" rtl="0" eaLnBrk="1" fontAlgn="auto" latinLnBrk="0" hangingPunct="1">
              <a:lnSpc>
                <a:spcPct val="150000"/>
              </a:lnSpc>
              <a:spcBef>
                <a:spcPts val="0"/>
              </a:spcBef>
              <a:spcAft>
                <a:spcPts val="0"/>
              </a:spcAft>
              <a:buClrTx/>
              <a:buSzTx/>
              <a:buFont typeface="+mj-lt"/>
              <a:buNone/>
              <a:tabLst/>
              <a:defRPr sz="1600" baseline="0">
                <a:solidFill>
                  <a:schemeClr val="bg1">
                    <a:lumMod val="75000"/>
                  </a:schemeClr>
                </a:solidFill>
                <a:latin typeface="Arial" charset="0"/>
                <a:ea typeface="Arial" charset="0"/>
                <a:cs typeface="Arial" charset="0"/>
              </a:defRPr>
            </a:lvl1pPr>
          </a:lstStyle>
          <a:p>
            <a:pPr lvl="0"/>
            <a:r>
              <a:rPr lang="en-US" dirty="0"/>
              <a:t>Best </a:t>
            </a:r>
            <a:r>
              <a:rPr lang="en-US"/>
              <a:t>Practices Video Title </a:t>
            </a:r>
            <a:r>
              <a:rPr lang="en-US" dirty="0"/>
              <a:t>Goes Here</a:t>
            </a:r>
          </a:p>
          <a:p>
            <a:pPr lvl="0"/>
            <a:endParaRPr lang="en-US" dirty="0"/>
          </a:p>
        </p:txBody>
      </p:sp>
      <p:sp>
        <p:nvSpPr>
          <p:cNvPr id="8" name="Text Placeholder 7"/>
          <p:cNvSpPr>
            <a:spLocks noGrp="1"/>
          </p:cNvSpPr>
          <p:nvPr>
            <p:ph type="body" sz="quarter" idx="16" hasCustomPrompt="1"/>
          </p:nvPr>
        </p:nvSpPr>
        <p:spPr>
          <a:xfrm>
            <a:off x="4447403" y="1284647"/>
            <a:ext cx="4444916" cy="1397593"/>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endParaRPr lang="en-US" dirty="0"/>
          </a:p>
        </p:txBody>
      </p:sp>
      <p:sp>
        <p:nvSpPr>
          <p:cNvPr id="13" name="Text Placeholder 2"/>
          <p:cNvSpPr>
            <a:spLocks noGrp="1"/>
          </p:cNvSpPr>
          <p:nvPr>
            <p:ph type="body" sz="quarter" idx="17" hasCustomPrompt="1"/>
          </p:nvPr>
        </p:nvSpPr>
        <p:spPr>
          <a:xfrm>
            <a:off x="4447403" y="3026854"/>
            <a:ext cx="4444916" cy="434876"/>
          </a:xfrm>
          <a:prstGeom prst="rect">
            <a:avLst/>
          </a:prstGeom>
        </p:spPr>
        <p:txBody>
          <a:bodyPr/>
          <a:lstStyle>
            <a:lvl1pPr marL="0" marR="0" indent="0" algn="l" defTabSz="685800" rtl="0" eaLnBrk="1" fontAlgn="auto" latinLnBrk="0" hangingPunct="1">
              <a:lnSpc>
                <a:spcPct val="150000"/>
              </a:lnSpc>
              <a:spcBef>
                <a:spcPts val="0"/>
              </a:spcBef>
              <a:spcAft>
                <a:spcPts val="0"/>
              </a:spcAft>
              <a:buClrTx/>
              <a:buSzTx/>
              <a:buFont typeface="+mj-lt"/>
              <a:buNone/>
              <a:tabLst/>
              <a:defRPr sz="1400" b="0" i="0" baseline="0">
                <a:solidFill>
                  <a:srgbClr val="8CA621"/>
                </a:solidFill>
                <a:latin typeface="Arial" charset="0"/>
                <a:ea typeface="Arial" charset="0"/>
                <a:cs typeface="Arial" charset="0"/>
              </a:defRPr>
            </a:lvl1pPr>
          </a:lstStyle>
          <a:p>
            <a:r>
              <a:rPr lang="en-US" sz="1400" dirty="0">
                <a:solidFill>
                  <a:srgbClr val="8CA621"/>
                </a:solidFill>
                <a:latin typeface="Arial" charset="0"/>
                <a:ea typeface="Arial" charset="0"/>
                <a:cs typeface="Arial" charset="0"/>
              </a:rPr>
              <a:t>Section</a:t>
            </a:r>
            <a:r>
              <a:rPr lang="en-US" sz="1400" baseline="0" dirty="0">
                <a:solidFill>
                  <a:srgbClr val="8CA621"/>
                </a:solidFill>
                <a:latin typeface="Arial" charset="0"/>
                <a:ea typeface="Arial" charset="0"/>
                <a:cs typeface="Arial" charset="0"/>
              </a:rPr>
              <a:t> or Chapter Title Goes Here</a:t>
            </a:r>
            <a:endParaRPr lang="en-US" sz="1400" dirty="0">
              <a:solidFill>
                <a:srgbClr val="8CA621"/>
              </a:solidFill>
              <a:latin typeface="Arial" charset="0"/>
              <a:ea typeface="Arial" charset="0"/>
              <a:cs typeface="Arial" charset="0"/>
            </a:endParaRPr>
          </a:p>
          <a:p>
            <a:pPr lvl="0"/>
            <a:endParaRPr lang="en-US" dirty="0"/>
          </a:p>
        </p:txBody>
      </p:sp>
      <p:sp>
        <p:nvSpPr>
          <p:cNvPr id="14" name="Text Placeholder 7"/>
          <p:cNvSpPr>
            <a:spLocks noGrp="1"/>
          </p:cNvSpPr>
          <p:nvPr>
            <p:ph type="body" sz="quarter" idx="18" hasCustomPrompt="1"/>
          </p:nvPr>
        </p:nvSpPr>
        <p:spPr>
          <a:xfrm>
            <a:off x="4447403" y="3535731"/>
            <a:ext cx="4444916" cy="1397593"/>
          </a:xfrm>
          <a:prstGeom prst="rect">
            <a:avLst/>
          </a:prstGeom>
        </p:spPr>
        <p:txBody>
          <a:bodyPr/>
          <a:lstStyle>
            <a:lvl1pPr marL="0" indent="0">
              <a:lnSpc>
                <a:spcPts val="1400"/>
              </a:lnSpc>
              <a:spcBef>
                <a:spcPts val="500"/>
              </a:spcBef>
              <a:spcAft>
                <a:spcPts val="500"/>
              </a:spcAft>
              <a:buNone/>
              <a:defRPr lang="en-US" sz="1000" smtClean="0">
                <a:solidFill>
                  <a:srgbClr val="636361"/>
                </a:solidFill>
              </a:defRPr>
            </a:lvl1pPr>
            <a:lvl2pPr marL="342900" indent="0">
              <a:buNone/>
              <a:defRPr sz="1400" b="0" i="0">
                <a:latin typeface="Arial" charset="0"/>
                <a:ea typeface="Arial" charset="0"/>
                <a:cs typeface="Arial" charset="0"/>
              </a:defRPr>
            </a:lvl2pPr>
            <a:lvl3pPr marL="685800" indent="0">
              <a:buNone/>
              <a:defRPr sz="1400" b="0" i="0">
                <a:latin typeface="Arial" charset="0"/>
                <a:ea typeface="Arial" charset="0"/>
                <a:cs typeface="Arial" charset="0"/>
              </a:defRPr>
            </a:lvl3pPr>
            <a:lvl4pPr marL="1028700" indent="0">
              <a:buNone/>
              <a:defRPr sz="1400" b="0" i="0">
                <a:latin typeface="Arial" charset="0"/>
                <a:ea typeface="Arial" charset="0"/>
                <a:cs typeface="Arial" charset="0"/>
              </a:defRPr>
            </a:lvl4pPr>
            <a:lvl5pPr marL="1371600" indent="0">
              <a:buNone/>
              <a:defRPr sz="1400" b="0" i="0">
                <a:latin typeface="Arial" charset="0"/>
                <a:ea typeface="Arial" charset="0"/>
                <a:cs typeface="Arial" charset="0"/>
              </a:defRPr>
            </a:lvl5pPr>
          </a:lstStyle>
          <a:p>
            <a:pPr lvl="0"/>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ut</a:t>
            </a:r>
            <a:r>
              <a:rPr lang="en-US" sz="1000" dirty="0">
                <a:solidFill>
                  <a:srgbClr val="50504E"/>
                </a:solidFill>
                <a:latin typeface="ArialMT" charset="0"/>
              </a:rPr>
              <a:t> </a:t>
            </a:r>
            <a:r>
              <a:rPr lang="en-US" sz="1000" dirty="0" err="1">
                <a:solidFill>
                  <a:srgbClr val="50504E"/>
                </a:solidFill>
                <a:latin typeface="ArialMT" charset="0"/>
              </a:rPr>
              <a:t>perspiciatis</a:t>
            </a:r>
            <a:r>
              <a:rPr lang="en-US" sz="1000" dirty="0">
                <a:solidFill>
                  <a:srgbClr val="50504E"/>
                </a:solidFill>
                <a:latin typeface="ArialMT" charset="0"/>
              </a:rPr>
              <a:t> </a:t>
            </a:r>
            <a:r>
              <a:rPr lang="en-US" sz="1000" dirty="0" err="1">
                <a:solidFill>
                  <a:srgbClr val="50504E"/>
                </a:solidFill>
                <a:latin typeface="ArialMT" charset="0"/>
              </a:rPr>
              <a:t>unde</a:t>
            </a:r>
            <a:r>
              <a:rPr lang="en-US" sz="1000" dirty="0">
                <a:solidFill>
                  <a:srgbClr val="50504E"/>
                </a:solidFill>
                <a:latin typeface="ArialMT" charset="0"/>
              </a:rPr>
              <a:t> </a:t>
            </a:r>
            <a:r>
              <a:rPr lang="en-US" sz="1000" dirty="0" err="1">
                <a:solidFill>
                  <a:srgbClr val="50504E"/>
                </a:solidFill>
                <a:latin typeface="ArialMT" charset="0"/>
              </a:rPr>
              <a:t>omnis</a:t>
            </a:r>
            <a:r>
              <a:rPr lang="en-US" sz="1000" dirty="0">
                <a:solidFill>
                  <a:srgbClr val="50504E"/>
                </a:solidFill>
                <a:latin typeface="ArialMT" charset="0"/>
              </a:rPr>
              <a:t> </a:t>
            </a:r>
            <a:r>
              <a:rPr lang="en-US" sz="1000" dirty="0" err="1">
                <a:solidFill>
                  <a:srgbClr val="50504E"/>
                </a:solidFill>
                <a:latin typeface="ArialMT" charset="0"/>
              </a:rPr>
              <a:t>iste</a:t>
            </a:r>
            <a:r>
              <a:rPr lang="en-US" sz="1000" dirty="0">
                <a:solidFill>
                  <a:srgbClr val="50504E"/>
                </a:solidFill>
                <a:latin typeface="ArialMT" charset="0"/>
              </a:rPr>
              <a:t> </a:t>
            </a:r>
            <a:r>
              <a:rPr lang="en-US" sz="1000" dirty="0" err="1">
                <a:solidFill>
                  <a:srgbClr val="50504E"/>
                </a:solidFill>
                <a:latin typeface="ArialMT" charset="0"/>
              </a:rPr>
              <a:t>natus</a:t>
            </a:r>
            <a:r>
              <a:rPr lang="en-US" sz="1000" dirty="0">
                <a:solidFill>
                  <a:srgbClr val="50504E"/>
                </a:solidFill>
                <a:latin typeface="ArialMT" charset="0"/>
              </a:rPr>
              <a:t> error sit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accusantium</a:t>
            </a:r>
            <a:r>
              <a:rPr lang="en-US" sz="1000" dirty="0">
                <a:solidFill>
                  <a:srgbClr val="50504E"/>
                </a:solidFill>
                <a:latin typeface="ArialMT" charset="0"/>
              </a:rPr>
              <a:t> </a:t>
            </a:r>
            <a:r>
              <a:rPr lang="en-US" sz="1000" dirty="0" err="1">
                <a:solidFill>
                  <a:srgbClr val="50504E"/>
                </a:solidFill>
                <a:latin typeface="ArialMT" charset="0"/>
              </a:rPr>
              <a:t>doloremque</a:t>
            </a:r>
            <a:r>
              <a:rPr lang="en-US" sz="1000" dirty="0">
                <a:solidFill>
                  <a:srgbClr val="50504E"/>
                </a:solidFill>
                <a:latin typeface="ArialMT" charset="0"/>
              </a:rPr>
              <a:t> </a:t>
            </a:r>
            <a:r>
              <a:rPr lang="en-US" sz="1000" dirty="0" err="1">
                <a:solidFill>
                  <a:srgbClr val="50504E"/>
                </a:solidFill>
                <a:latin typeface="ArialMT" charset="0"/>
              </a:rPr>
              <a:t>laudantium</a:t>
            </a:r>
            <a:r>
              <a:rPr lang="en-US" sz="1000" dirty="0">
                <a:solidFill>
                  <a:srgbClr val="50504E"/>
                </a:solidFill>
                <a:latin typeface="ArialMT" charset="0"/>
              </a:rPr>
              <a:t>, </a:t>
            </a:r>
            <a:r>
              <a:rPr lang="en-US" sz="1000" dirty="0" err="1">
                <a:solidFill>
                  <a:srgbClr val="50504E"/>
                </a:solidFill>
                <a:latin typeface="ArialMT" charset="0"/>
              </a:rPr>
              <a:t>totam</a:t>
            </a:r>
            <a:r>
              <a:rPr lang="en-US" sz="1000" dirty="0">
                <a:solidFill>
                  <a:srgbClr val="50504E"/>
                </a:solidFill>
                <a:latin typeface="ArialMT" charset="0"/>
              </a:rPr>
              <a:t> rem </a:t>
            </a:r>
            <a:r>
              <a:rPr lang="en-US" sz="1000" dirty="0" err="1">
                <a:solidFill>
                  <a:srgbClr val="50504E"/>
                </a:solidFill>
                <a:latin typeface="ArialMT" charset="0"/>
              </a:rPr>
              <a:t>aperiam</a:t>
            </a:r>
            <a:r>
              <a:rPr lang="en-US" sz="1000" dirty="0">
                <a:solidFill>
                  <a:srgbClr val="50504E"/>
                </a:solidFill>
                <a:latin typeface="ArialMT" charset="0"/>
              </a:rPr>
              <a:t>, </a:t>
            </a:r>
            <a:r>
              <a:rPr lang="en-US" sz="1000" dirty="0" err="1">
                <a:solidFill>
                  <a:srgbClr val="50504E"/>
                </a:solidFill>
                <a:latin typeface="ArialMT" charset="0"/>
              </a:rPr>
              <a:t>eaque</a:t>
            </a:r>
            <a:r>
              <a:rPr lang="en-US" sz="1000" dirty="0">
                <a:solidFill>
                  <a:srgbClr val="50504E"/>
                </a:solidFill>
                <a:latin typeface="ArialMT" charset="0"/>
              </a:rPr>
              <a:t> </a:t>
            </a:r>
            <a:r>
              <a:rPr lang="en-US" sz="1000" dirty="0" err="1">
                <a:solidFill>
                  <a:srgbClr val="50504E"/>
                </a:solidFill>
                <a:latin typeface="ArialMT" charset="0"/>
              </a:rPr>
              <a:t>ipsa</a:t>
            </a:r>
            <a:r>
              <a:rPr lang="en-US" sz="1000" dirty="0">
                <a:solidFill>
                  <a:srgbClr val="50504E"/>
                </a:solidFill>
                <a:latin typeface="ArialMT" charset="0"/>
              </a:rPr>
              <a:t> quae ab </a:t>
            </a:r>
            <a:r>
              <a:rPr lang="en-US" sz="1000" dirty="0" err="1">
                <a:solidFill>
                  <a:srgbClr val="50504E"/>
                </a:solidFill>
                <a:latin typeface="ArialMT" charset="0"/>
              </a:rPr>
              <a:t>illo</a:t>
            </a:r>
            <a:r>
              <a:rPr lang="en-US" sz="1000" dirty="0">
                <a:solidFill>
                  <a:srgbClr val="50504E"/>
                </a:solidFill>
                <a:latin typeface="ArialMT" charset="0"/>
              </a:rPr>
              <a:t> </a:t>
            </a:r>
            <a:r>
              <a:rPr lang="en-US" sz="1000" dirty="0" err="1">
                <a:solidFill>
                  <a:srgbClr val="50504E"/>
                </a:solidFill>
                <a:latin typeface="ArialMT" charset="0"/>
              </a:rPr>
              <a:t>inventore</a:t>
            </a:r>
            <a:r>
              <a:rPr lang="en-US" sz="1000" dirty="0">
                <a:solidFill>
                  <a:srgbClr val="50504E"/>
                </a:solidFill>
                <a:latin typeface="ArialMT" charset="0"/>
              </a:rPr>
              <a:t> </a:t>
            </a:r>
            <a:r>
              <a:rPr lang="en-US" sz="1000" dirty="0" err="1">
                <a:solidFill>
                  <a:srgbClr val="50504E"/>
                </a:solidFill>
                <a:latin typeface="ArialMT" charset="0"/>
              </a:rPr>
              <a:t>veritatis</a:t>
            </a:r>
            <a:r>
              <a:rPr lang="en-US" sz="1000" dirty="0">
                <a:solidFill>
                  <a:srgbClr val="50504E"/>
                </a:solidFill>
                <a:latin typeface="ArialMT" charset="0"/>
              </a:rPr>
              <a:t> et quasi </a:t>
            </a:r>
            <a:r>
              <a:rPr lang="en-US" sz="1000" dirty="0" err="1">
                <a:solidFill>
                  <a:srgbClr val="50504E"/>
                </a:solidFill>
                <a:latin typeface="ArialMT" charset="0"/>
              </a:rPr>
              <a:t>architecto</a:t>
            </a:r>
            <a:r>
              <a:rPr lang="en-US" sz="1000" dirty="0">
                <a:solidFill>
                  <a:srgbClr val="50504E"/>
                </a:solidFill>
                <a:latin typeface="ArialMT" charset="0"/>
              </a:rPr>
              <a:t> </a:t>
            </a:r>
            <a:r>
              <a:rPr lang="en-US" sz="1000" dirty="0" err="1">
                <a:solidFill>
                  <a:srgbClr val="50504E"/>
                </a:solidFill>
                <a:latin typeface="ArialMT" charset="0"/>
              </a:rPr>
              <a:t>beatae</a:t>
            </a:r>
            <a:r>
              <a:rPr lang="en-US" sz="1000" dirty="0">
                <a:solidFill>
                  <a:srgbClr val="50504E"/>
                </a:solidFill>
                <a:latin typeface="ArialMT" charset="0"/>
              </a:rPr>
              <a:t> vitae dicta </a:t>
            </a:r>
            <a:r>
              <a:rPr lang="en-US" sz="1000" dirty="0" err="1">
                <a:solidFill>
                  <a:srgbClr val="50504E"/>
                </a:solidFill>
                <a:latin typeface="ArialMT" charset="0"/>
              </a:rPr>
              <a:t>sunt</a:t>
            </a:r>
            <a:r>
              <a:rPr lang="en-US" sz="1000" dirty="0">
                <a:solidFill>
                  <a:srgbClr val="50504E"/>
                </a:solidFill>
                <a:latin typeface="ArialMT" charset="0"/>
              </a:rPr>
              <a:t> </a:t>
            </a:r>
            <a:r>
              <a:rPr lang="en-US" sz="1000" dirty="0" err="1">
                <a:solidFill>
                  <a:srgbClr val="50504E"/>
                </a:solidFill>
                <a:latin typeface="ArialMT" charset="0"/>
              </a:rPr>
              <a:t>explicabo</a:t>
            </a:r>
            <a:r>
              <a:rPr lang="en-US" sz="1000" dirty="0">
                <a:solidFill>
                  <a:srgbClr val="50504E"/>
                </a:solidFill>
                <a:latin typeface="ArialMT" charset="0"/>
              </a:rPr>
              <a:t>. Nemo </a:t>
            </a:r>
            <a:r>
              <a:rPr lang="en-US" sz="1000" dirty="0" err="1">
                <a:solidFill>
                  <a:srgbClr val="50504E"/>
                </a:solidFill>
                <a:latin typeface="ArialMT" charset="0"/>
              </a:rPr>
              <a:t>enim</a:t>
            </a:r>
            <a:r>
              <a:rPr lang="en-US" sz="1000" dirty="0">
                <a:solidFill>
                  <a:srgbClr val="50504E"/>
                </a:solidFill>
                <a:latin typeface="ArialMT" charset="0"/>
              </a:rPr>
              <a:t> </a:t>
            </a:r>
            <a:r>
              <a:rPr lang="en-US" sz="1000" dirty="0" err="1">
                <a:solidFill>
                  <a:srgbClr val="50504E"/>
                </a:solidFill>
                <a:latin typeface="ArialMT" charset="0"/>
              </a:rPr>
              <a:t>ipsam</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voluptas</a:t>
            </a:r>
            <a:r>
              <a:rPr lang="en-US" sz="1000" dirty="0">
                <a:solidFill>
                  <a:srgbClr val="50504E"/>
                </a:solidFill>
                <a:latin typeface="ArialMT" charset="0"/>
              </a:rPr>
              <a:t> sit </a:t>
            </a:r>
            <a:r>
              <a:rPr lang="en-US" sz="1000" dirty="0" err="1">
                <a:solidFill>
                  <a:srgbClr val="50504E"/>
                </a:solidFill>
                <a:latin typeface="ArialMT" charset="0"/>
              </a:rPr>
              <a:t>aspernatur</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a:t>
            </a:r>
            <a:r>
              <a:rPr lang="en-US" sz="1000" dirty="0" err="1">
                <a:solidFill>
                  <a:srgbClr val="50504E"/>
                </a:solidFill>
                <a:latin typeface="ArialMT" charset="0"/>
              </a:rPr>
              <a:t>odit</a:t>
            </a:r>
            <a:r>
              <a:rPr lang="en-US" sz="1000" dirty="0">
                <a:solidFill>
                  <a:srgbClr val="50504E"/>
                </a:solidFill>
                <a:latin typeface="ArialMT" charset="0"/>
              </a:rPr>
              <a:t> </a:t>
            </a:r>
            <a:r>
              <a:rPr lang="en-US" sz="1000" dirty="0" err="1">
                <a:solidFill>
                  <a:srgbClr val="50504E"/>
                </a:solidFill>
                <a:latin typeface="ArialMT" charset="0"/>
              </a:rPr>
              <a:t>aut</a:t>
            </a:r>
            <a:r>
              <a:rPr lang="en-US" sz="1000" dirty="0">
                <a:solidFill>
                  <a:srgbClr val="50504E"/>
                </a:solidFill>
                <a:latin typeface="ArialMT" charset="0"/>
              </a:rPr>
              <a:t> fugit,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a:t>
            </a:r>
            <a:r>
              <a:rPr lang="en-US" sz="1000" dirty="0" err="1">
                <a:solidFill>
                  <a:srgbClr val="50504E"/>
                </a:solidFill>
                <a:latin typeface="ArialMT" charset="0"/>
              </a:rPr>
              <a:t>consequuntur</a:t>
            </a:r>
            <a:r>
              <a:rPr lang="en-US" sz="1000" dirty="0">
                <a:solidFill>
                  <a:srgbClr val="50504E"/>
                </a:solidFill>
                <a:latin typeface="ArialMT" charset="0"/>
              </a:rPr>
              <a:t> </a:t>
            </a:r>
            <a:r>
              <a:rPr lang="en-US" sz="1000" dirty="0" err="1">
                <a:solidFill>
                  <a:srgbClr val="50504E"/>
                </a:solidFill>
                <a:latin typeface="ArialMT" charset="0"/>
              </a:rPr>
              <a:t>magni</a:t>
            </a:r>
            <a:r>
              <a:rPr lang="en-US" sz="1000" dirty="0">
                <a:solidFill>
                  <a:srgbClr val="50504E"/>
                </a:solidFill>
                <a:latin typeface="ArialMT" charset="0"/>
              </a:rPr>
              <a:t> </a:t>
            </a:r>
            <a:r>
              <a:rPr lang="en-US" sz="1000" dirty="0" err="1">
                <a:solidFill>
                  <a:srgbClr val="50504E"/>
                </a:solidFill>
                <a:latin typeface="ArialMT" charset="0"/>
              </a:rPr>
              <a:t>dolores</a:t>
            </a:r>
            <a:r>
              <a:rPr lang="en-US" sz="1000" dirty="0">
                <a:solidFill>
                  <a:srgbClr val="50504E"/>
                </a:solidFill>
                <a:latin typeface="ArialMT" charset="0"/>
              </a:rPr>
              <a:t> </a:t>
            </a:r>
            <a:r>
              <a:rPr lang="en-US" sz="1000" dirty="0" err="1">
                <a:solidFill>
                  <a:srgbClr val="50504E"/>
                </a:solidFill>
                <a:latin typeface="ArialMT" charset="0"/>
              </a:rPr>
              <a:t>eos</a:t>
            </a:r>
            <a:r>
              <a:rPr lang="en-US" sz="1000" dirty="0">
                <a:solidFill>
                  <a:srgbClr val="50504E"/>
                </a:solidFill>
                <a:latin typeface="ArialMT" charset="0"/>
              </a:rPr>
              <a:t> qui </a:t>
            </a:r>
            <a:r>
              <a:rPr lang="en-US" sz="1000" dirty="0" err="1">
                <a:solidFill>
                  <a:srgbClr val="50504E"/>
                </a:solidFill>
                <a:latin typeface="ArialMT" charset="0"/>
              </a:rPr>
              <a:t>ratione</a:t>
            </a:r>
            <a:r>
              <a:rPr lang="en-US" sz="1000" dirty="0">
                <a:solidFill>
                  <a:srgbClr val="50504E"/>
                </a:solidFill>
                <a:latin typeface="ArialMT" charset="0"/>
              </a:rPr>
              <a:t> </a:t>
            </a:r>
            <a:r>
              <a:rPr lang="en-US" sz="1000" dirty="0" err="1">
                <a:solidFill>
                  <a:srgbClr val="50504E"/>
                </a:solidFill>
                <a:latin typeface="ArialMT" charset="0"/>
              </a:rPr>
              <a:t>voluptatem</a:t>
            </a:r>
            <a:r>
              <a:rPr lang="en-US" sz="1000" dirty="0">
                <a:solidFill>
                  <a:srgbClr val="50504E"/>
                </a:solidFill>
                <a:latin typeface="ArialMT" charset="0"/>
              </a:rPr>
              <a:t> </a:t>
            </a:r>
            <a:r>
              <a:rPr lang="en-US" sz="1000" dirty="0" err="1">
                <a:solidFill>
                  <a:srgbClr val="50504E"/>
                </a:solidFill>
                <a:latin typeface="ArialMT" charset="0"/>
              </a:rPr>
              <a:t>sequi</a:t>
            </a:r>
            <a:r>
              <a:rPr lang="en-US" sz="1000" dirty="0">
                <a:solidFill>
                  <a:srgbClr val="50504E"/>
                </a:solidFill>
                <a:latin typeface="ArialMT" charset="0"/>
              </a:rPr>
              <a:t> </a:t>
            </a:r>
            <a:r>
              <a:rPr lang="en-US" sz="1000" dirty="0" err="1">
                <a:solidFill>
                  <a:srgbClr val="50504E"/>
                </a:solidFill>
                <a:latin typeface="ArialMT" charset="0"/>
              </a:rPr>
              <a:t>nesciunt</a:t>
            </a:r>
            <a:r>
              <a:rPr lang="en-US" sz="1000" dirty="0">
                <a:solidFill>
                  <a:srgbClr val="50504E"/>
                </a:solidFill>
                <a:latin typeface="ArialMT" charset="0"/>
              </a:rPr>
              <a:t>. </a:t>
            </a:r>
            <a:r>
              <a:rPr lang="en-US" sz="1000" dirty="0" err="1">
                <a:solidFill>
                  <a:srgbClr val="50504E"/>
                </a:solidFill>
                <a:latin typeface="ArialMT" charset="0"/>
              </a:rPr>
              <a:t>Neque</a:t>
            </a:r>
            <a:r>
              <a:rPr lang="en-US" sz="1000" dirty="0">
                <a:solidFill>
                  <a:srgbClr val="50504E"/>
                </a:solidFill>
                <a:latin typeface="ArialMT" charset="0"/>
              </a:rPr>
              <a:t> </a:t>
            </a:r>
            <a:r>
              <a:rPr lang="en-US" sz="1000" dirty="0" err="1">
                <a:solidFill>
                  <a:srgbClr val="50504E"/>
                </a:solidFill>
                <a:latin typeface="ArialMT" charset="0"/>
              </a:rPr>
              <a:t>porro</a:t>
            </a:r>
            <a:r>
              <a:rPr lang="en-US" sz="1000" dirty="0">
                <a:solidFill>
                  <a:srgbClr val="50504E"/>
                </a:solidFill>
                <a:latin typeface="ArialMT" charset="0"/>
              </a:rPr>
              <a:t> </a:t>
            </a:r>
            <a:r>
              <a:rPr lang="en-US" sz="1000" dirty="0" err="1">
                <a:solidFill>
                  <a:srgbClr val="50504E"/>
                </a:solidFill>
                <a:latin typeface="ArialMT" charset="0"/>
              </a:rPr>
              <a:t>quisquam</a:t>
            </a:r>
            <a:r>
              <a:rPr lang="en-US" sz="1000" dirty="0">
                <a:solidFill>
                  <a:srgbClr val="50504E"/>
                </a:solidFill>
                <a:latin typeface="ArialMT" charset="0"/>
              </a:rPr>
              <a:t> </a:t>
            </a:r>
            <a:r>
              <a:rPr lang="en-US" sz="1000" dirty="0" err="1">
                <a:solidFill>
                  <a:srgbClr val="50504E"/>
                </a:solidFill>
                <a:latin typeface="ArialMT" charset="0"/>
              </a:rPr>
              <a:t>est</a:t>
            </a:r>
            <a:r>
              <a:rPr lang="en-US" sz="1000" dirty="0">
                <a:solidFill>
                  <a:srgbClr val="50504E"/>
                </a:solidFill>
                <a:latin typeface="ArialMT" charset="0"/>
              </a:rPr>
              <a:t>, qui </a:t>
            </a:r>
            <a:r>
              <a:rPr lang="en-US" sz="1000" dirty="0" err="1">
                <a:solidFill>
                  <a:srgbClr val="50504E"/>
                </a:solidFill>
                <a:latin typeface="ArialMT" charset="0"/>
              </a:rPr>
              <a:t>dolorem</a:t>
            </a:r>
            <a:r>
              <a:rPr lang="en-US" sz="1000" dirty="0">
                <a:solidFill>
                  <a:srgbClr val="50504E"/>
                </a:solidFill>
                <a:latin typeface="ArialMT" charset="0"/>
              </a:rPr>
              <a:t> ipsum </a:t>
            </a:r>
            <a:r>
              <a:rPr lang="en-US" sz="1000" dirty="0" err="1">
                <a:solidFill>
                  <a:srgbClr val="50504E"/>
                </a:solidFill>
                <a:latin typeface="ArialMT" charset="0"/>
              </a:rPr>
              <a:t>quia</a:t>
            </a:r>
            <a:r>
              <a:rPr lang="en-US" sz="1000" dirty="0">
                <a:solidFill>
                  <a:srgbClr val="50504E"/>
                </a:solidFill>
                <a:latin typeface="ArialMT" charset="0"/>
              </a:rPr>
              <a:t> dolor sit </a:t>
            </a:r>
            <a:r>
              <a:rPr lang="en-US" sz="1000" dirty="0" err="1">
                <a:solidFill>
                  <a:srgbClr val="50504E"/>
                </a:solidFill>
                <a:latin typeface="ArialMT" charset="0"/>
              </a:rPr>
              <a:t>amet</a:t>
            </a:r>
            <a:r>
              <a:rPr lang="en-US" sz="1000" dirty="0">
                <a:solidFill>
                  <a:srgbClr val="50504E"/>
                </a:solidFill>
                <a:latin typeface="ArialMT" charset="0"/>
              </a:rPr>
              <a:t>, </a:t>
            </a:r>
            <a:r>
              <a:rPr lang="en-US" sz="1000" dirty="0" err="1">
                <a:solidFill>
                  <a:srgbClr val="50504E"/>
                </a:solidFill>
                <a:latin typeface="ArialMT" charset="0"/>
              </a:rPr>
              <a:t>consectetur</a:t>
            </a:r>
            <a:r>
              <a:rPr lang="en-US" sz="1000" dirty="0">
                <a:solidFill>
                  <a:srgbClr val="50504E"/>
                </a:solidFill>
                <a:latin typeface="ArialMT" charset="0"/>
              </a:rPr>
              <a:t>, </a:t>
            </a:r>
            <a:r>
              <a:rPr lang="en-US" sz="1000" dirty="0" err="1">
                <a:solidFill>
                  <a:srgbClr val="50504E"/>
                </a:solidFill>
                <a:latin typeface="ArialMT" charset="0"/>
              </a:rPr>
              <a:t>adipisci</a:t>
            </a:r>
            <a:r>
              <a:rPr lang="en-US" sz="1000" dirty="0">
                <a:solidFill>
                  <a:srgbClr val="50504E"/>
                </a:solidFill>
                <a:latin typeface="ArialMT" charset="0"/>
              </a:rPr>
              <a:t> </a:t>
            </a:r>
            <a:r>
              <a:rPr lang="en-US" sz="1000" dirty="0" err="1">
                <a:solidFill>
                  <a:srgbClr val="50504E"/>
                </a:solidFill>
                <a:latin typeface="ArialMT" charset="0"/>
              </a:rPr>
              <a:t>velit</a:t>
            </a:r>
            <a:r>
              <a:rPr lang="en-US" sz="1000" dirty="0">
                <a:solidFill>
                  <a:srgbClr val="50504E"/>
                </a:solidFill>
                <a:latin typeface="ArialMT" charset="0"/>
              </a:rPr>
              <a:t>, </a:t>
            </a:r>
            <a:r>
              <a:rPr lang="en-US" sz="1000" dirty="0" err="1">
                <a:solidFill>
                  <a:srgbClr val="50504E"/>
                </a:solidFill>
                <a:latin typeface="ArialMT" charset="0"/>
              </a:rPr>
              <a:t>sed</a:t>
            </a:r>
            <a:r>
              <a:rPr lang="en-US" sz="1000" dirty="0">
                <a:solidFill>
                  <a:srgbClr val="50504E"/>
                </a:solidFill>
                <a:latin typeface="ArialMT" charset="0"/>
              </a:rPr>
              <a:t> </a:t>
            </a:r>
            <a:r>
              <a:rPr lang="en-US" sz="1000" dirty="0" err="1">
                <a:solidFill>
                  <a:srgbClr val="50504E"/>
                </a:solidFill>
                <a:latin typeface="ArialMT" charset="0"/>
              </a:rPr>
              <a:t>quia</a:t>
            </a:r>
            <a:r>
              <a:rPr lang="en-US" sz="1000" dirty="0">
                <a:solidFill>
                  <a:srgbClr val="50504E"/>
                </a:solidFill>
                <a:latin typeface="ArialMT" charset="0"/>
              </a:rPr>
              <a:t> non </a:t>
            </a:r>
            <a:r>
              <a:rPr lang="en-US" sz="1000" dirty="0" err="1">
                <a:solidFill>
                  <a:srgbClr val="50504E"/>
                </a:solidFill>
                <a:latin typeface="ArialMT" charset="0"/>
              </a:rPr>
              <a:t>numquam</a:t>
            </a:r>
            <a:r>
              <a:rPr lang="en-US" sz="1000" dirty="0">
                <a:solidFill>
                  <a:srgbClr val="50504E"/>
                </a:solidFill>
                <a:latin typeface="ArialMT" charset="0"/>
              </a:rPr>
              <a:t> </a:t>
            </a:r>
            <a:r>
              <a:rPr lang="en-US" sz="1000" dirty="0" err="1">
                <a:solidFill>
                  <a:srgbClr val="50504E"/>
                </a:solidFill>
                <a:latin typeface="ArialMT" charset="0"/>
              </a:rPr>
              <a:t>eius</a:t>
            </a:r>
            <a:r>
              <a:rPr lang="en-US" sz="1000" dirty="0">
                <a:solidFill>
                  <a:srgbClr val="50504E"/>
                </a:solidFill>
                <a:latin typeface="ArialMT" charset="0"/>
              </a:rPr>
              <a:t> </a:t>
            </a:r>
            <a:r>
              <a:rPr lang="en-US" sz="1000" dirty="0" err="1">
                <a:solidFill>
                  <a:srgbClr val="50504E"/>
                </a:solidFill>
                <a:latin typeface="ArialMT" charset="0"/>
              </a:rPr>
              <a:t>modi</a:t>
            </a:r>
            <a:r>
              <a:rPr lang="en-US" sz="1000" dirty="0">
                <a:solidFill>
                  <a:srgbClr val="50504E"/>
                </a:solidFill>
                <a:latin typeface="ArialMT" charset="0"/>
              </a:rPr>
              <a:t> </a:t>
            </a:r>
            <a:r>
              <a:rPr lang="en-US" sz="1000" dirty="0" err="1">
                <a:solidFill>
                  <a:srgbClr val="50504E"/>
                </a:solidFill>
                <a:latin typeface="ArialMT" charset="0"/>
              </a:rPr>
              <a:t>tempora</a:t>
            </a:r>
            <a:endParaRPr lang="en-US" dirty="0"/>
          </a:p>
        </p:txBody>
      </p:sp>
      <p:cxnSp>
        <p:nvCxnSpPr>
          <p:cNvPr id="10" name="Straight Connector 9"/>
          <p:cNvCxnSpPr/>
          <p:nvPr userDrawn="1"/>
        </p:nvCxnSpPr>
        <p:spPr>
          <a:xfrm>
            <a:off x="0" y="589280"/>
            <a:ext cx="9144000" cy="508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2778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3" name="Rectangle 2"/>
          <p:cNvSpPr/>
          <p:nvPr userDrawn="1"/>
        </p:nvSpPr>
        <p:spPr>
          <a:xfrm>
            <a:off x="0" y="4340994"/>
            <a:ext cx="9144000" cy="802506"/>
          </a:xfrm>
          <a:prstGeom prst="rect">
            <a:avLst/>
          </a:prstGeom>
          <a:solidFill>
            <a:srgbClr val="00A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descr="logo.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9215" y="1329571"/>
            <a:ext cx="2365622" cy="1354364"/>
          </a:xfrm>
          <a:prstGeom prst="rect">
            <a:avLst/>
          </a:prstGeom>
        </p:spPr>
      </p:pic>
      <p:cxnSp>
        <p:nvCxnSpPr>
          <p:cNvPr id="5" name="Straight Connector 4"/>
          <p:cNvCxnSpPr/>
          <p:nvPr userDrawn="1"/>
        </p:nvCxnSpPr>
        <p:spPr>
          <a:xfrm>
            <a:off x="0" y="2400381"/>
            <a:ext cx="2367815" cy="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userDrawn="1"/>
        </p:nvCxnSpPr>
        <p:spPr>
          <a:xfrm>
            <a:off x="2627698" y="2400381"/>
            <a:ext cx="6516302" cy="0"/>
          </a:xfrm>
          <a:prstGeom prst="line">
            <a:avLst/>
          </a:prstGeom>
          <a:ln>
            <a:solidFill>
              <a:srgbClr val="B2B2B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userDrawn="1"/>
        </p:nvSpPr>
        <p:spPr>
          <a:xfrm>
            <a:off x="4658627" y="2410006"/>
            <a:ext cx="4023362" cy="1323439"/>
          </a:xfrm>
          <a:prstGeom prst="rect">
            <a:avLst/>
          </a:prstGeom>
          <a:noFill/>
        </p:spPr>
        <p:txBody>
          <a:bodyPr wrap="square" rtlCol="0">
            <a:spAutoFit/>
          </a:bodyPr>
          <a:lstStyle/>
          <a:p>
            <a:pPr algn="r"/>
            <a:r>
              <a:rPr lang="en-US" sz="1600" dirty="0">
                <a:solidFill>
                  <a:srgbClr val="807C78"/>
                </a:solidFill>
                <a:latin typeface="Arial" charset="0"/>
                <a:ea typeface="Arial" charset="0"/>
                <a:cs typeface="Arial" charset="0"/>
              </a:rPr>
              <a:t>ZINFI Technologies, Inc.</a:t>
            </a:r>
            <a:br>
              <a:rPr lang="en-US" sz="1600" dirty="0">
                <a:solidFill>
                  <a:srgbClr val="807C78"/>
                </a:solidFill>
                <a:latin typeface="Arial" charset="0"/>
                <a:ea typeface="Arial" charset="0"/>
                <a:cs typeface="Arial" charset="0"/>
              </a:rPr>
            </a:br>
            <a:r>
              <a:rPr lang="en-US" sz="1600" dirty="0">
                <a:solidFill>
                  <a:srgbClr val="807C78"/>
                </a:solidFill>
                <a:latin typeface="Arial" charset="0"/>
                <a:ea typeface="Arial" charset="0"/>
                <a:cs typeface="Arial" charset="0"/>
              </a:rPr>
              <a:t>6200 Stoneridge Mall Road, Suite 300</a:t>
            </a:r>
            <a:br>
              <a:rPr lang="en-US" sz="1600" dirty="0">
                <a:solidFill>
                  <a:srgbClr val="807C78"/>
                </a:solidFill>
                <a:latin typeface="Arial" charset="0"/>
                <a:ea typeface="Arial" charset="0"/>
                <a:cs typeface="Arial" charset="0"/>
              </a:rPr>
            </a:br>
            <a:r>
              <a:rPr lang="en-US" sz="1600" dirty="0">
                <a:solidFill>
                  <a:srgbClr val="807C78"/>
                </a:solidFill>
                <a:latin typeface="Arial" charset="0"/>
                <a:ea typeface="Arial" charset="0"/>
                <a:cs typeface="Arial" charset="0"/>
              </a:rPr>
              <a:t>Pleasanton, CA 94588</a:t>
            </a:r>
          </a:p>
          <a:p>
            <a:pPr algn="r"/>
            <a:endParaRPr lang="en-US" sz="1600" dirty="0">
              <a:solidFill>
                <a:srgbClr val="807C78"/>
              </a:solidFill>
              <a:latin typeface="Arial" charset="0"/>
              <a:ea typeface="Arial" charset="0"/>
              <a:cs typeface="Arial" charset="0"/>
            </a:endParaRPr>
          </a:p>
          <a:p>
            <a:pPr algn="r"/>
            <a:r>
              <a:rPr lang="en-US" sz="1600" dirty="0" err="1">
                <a:solidFill>
                  <a:srgbClr val="8CA621"/>
                </a:solidFill>
                <a:latin typeface="Arial" charset="0"/>
                <a:ea typeface="Arial" charset="0"/>
                <a:cs typeface="Arial" charset="0"/>
              </a:rPr>
              <a:t>sales@zinfitech.com</a:t>
            </a:r>
            <a:endParaRPr lang="en-US" sz="1600" dirty="0">
              <a:solidFill>
                <a:srgbClr val="8CA621"/>
              </a:solidFill>
              <a:latin typeface="Arial" charset="0"/>
              <a:ea typeface="Arial" charset="0"/>
              <a:cs typeface="Arial" charset="0"/>
            </a:endParaRPr>
          </a:p>
        </p:txBody>
      </p:sp>
      <p:sp>
        <p:nvSpPr>
          <p:cNvPr id="9" name="TextBox 8">
            <a:extLst>
              <a:ext uri="{FF2B5EF4-FFF2-40B4-BE49-F238E27FC236}">
                <a16:creationId xmlns:a16="http://schemas.microsoft.com/office/drawing/2014/main" id="{9B570C77-9C7C-4DE5-953F-496E64CD3975}"/>
              </a:ext>
            </a:extLst>
          </p:cNvPr>
          <p:cNvSpPr txBox="1"/>
          <p:nvPr userDrawn="1"/>
        </p:nvSpPr>
        <p:spPr>
          <a:xfrm>
            <a:off x="1271784" y="4897060"/>
            <a:ext cx="6600432" cy="138499"/>
          </a:xfrm>
          <a:prstGeom prst="rect">
            <a:avLst/>
          </a:prstGeom>
          <a:noFill/>
        </p:spPr>
        <p:txBody>
          <a:bodyPr wrap="square" lIns="0" tIns="0" rIns="0" bIns="0" rtlCol="0" anchor="b" anchorCtr="0">
            <a:spAutoFit/>
          </a:bodyPr>
          <a:lstStyle/>
          <a:p>
            <a:pPr marL="0" marR="0" indent="0" algn="ctr" defTabSz="685983" rtl="0" eaLnBrk="1" fontAlgn="auto" latinLnBrk="0" hangingPunct="1">
              <a:lnSpc>
                <a:spcPct val="100000"/>
              </a:lnSpc>
              <a:spcBef>
                <a:spcPts val="0"/>
              </a:spcBef>
              <a:spcAft>
                <a:spcPts val="0"/>
              </a:spcAft>
              <a:buClrTx/>
              <a:buSzTx/>
              <a:buFontTx/>
              <a:buNone/>
              <a:tabLst/>
              <a:defRPr/>
            </a:pPr>
            <a:r>
              <a:rPr lang="en-US" sz="900" dirty="0">
                <a:solidFill>
                  <a:schemeClr val="accent1">
                    <a:lumMod val="20000"/>
                    <a:lumOff val="80000"/>
                  </a:schemeClr>
                </a:solidFill>
              </a:rPr>
              <a:t>© ZINFI Technologies Inc. All Rights Reserved.</a:t>
            </a:r>
          </a:p>
        </p:txBody>
      </p:sp>
      <p:sp>
        <p:nvSpPr>
          <p:cNvPr id="12" name="Title 3">
            <a:extLst>
              <a:ext uri="{FF2B5EF4-FFF2-40B4-BE49-F238E27FC236}">
                <a16:creationId xmlns:a16="http://schemas.microsoft.com/office/drawing/2014/main" id="{E0BA67D2-839A-4652-96F7-582A2CD42A9B}"/>
              </a:ext>
            </a:extLst>
          </p:cNvPr>
          <p:cNvSpPr>
            <a:spLocks noGrp="1"/>
          </p:cNvSpPr>
          <p:nvPr>
            <p:ph type="ctrTitle" hasCustomPrompt="1"/>
          </p:nvPr>
        </p:nvSpPr>
        <p:spPr>
          <a:xfrm>
            <a:off x="312261" y="4435449"/>
            <a:ext cx="4291773" cy="397446"/>
          </a:xfrm>
          <a:prstGeom prst="rect">
            <a:avLst/>
          </a:prstGeom>
        </p:spPr>
        <p:txBody>
          <a:bodyPr/>
          <a:lstStyle>
            <a:lvl1pPr>
              <a:defRPr sz="1400" b="0" i="0">
                <a:solidFill>
                  <a:schemeClr val="bg1"/>
                </a:solidFill>
                <a:latin typeface="Arial" charset="0"/>
                <a:ea typeface="Arial" charset="0"/>
                <a:cs typeface="Arial" charset="0"/>
              </a:defRPr>
            </a:lvl1pPr>
          </a:lstStyle>
          <a:p>
            <a:pPr algn="ctr"/>
            <a:r>
              <a:rPr lang="en-US" sz="1800" dirty="0">
                <a:solidFill>
                  <a:schemeClr val="bg1"/>
                </a:solidFill>
                <a:latin typeface="Arial" charset="0"/>
                <a:ea typeface="Arial" charset="0"/>
                <a:cs typeface="Arial" charset="0"/>
              </a:rPr>
              <a:t>Automating Profitable Growth™</a:t>
            </a:r>
          </a:p>
        </p:txBody>
      </p:sp>
    </p:spTree>
    <p:extLst>
      <p:ext uri="{BB962C8B-B14F-4D97-AF65-F5344CB8AC3E}">
        <p14:creationId xmlns:p14="http://schemas.microsoft.com/office/powerpoint/2010/main" val="5171674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7618857"/>
      </p:ext>
    </p:extLst>
  </p:cSld>
  <p:clrMap bg1="lt1" tx1="dk1" bg2="lt2" tx2="dk2" accent1="accent1" accent2="accent2" accent3="accent3" accent4="accent4" accent5="accent5" accent6="accent6" hlink="hlink" folHlink="folHlink"/>
  <p:sldLayoutIdLst>
    <p:sldLayoutId id="2147483655" r:id="rId1"/>
    <p:sldLayoutId id="2147483671" r:id="rId2"/>
    <p:sldLayoutId id="2147483678" r:id="rId3"/>
    <p:sldLayoutId id="2147483679" r:id="rId4"/>
    <p:sldLayoutId id="2147483680" r:id="rId5"/>
    <p:sldLayoutId id="2147483668" r:id="rId6"/>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zinfi.com/products/partner-relationship-management/partner-onboarding-management/" TargetMode="External"/><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zinfi.com/products/partner-relationship-management/overview/" TargetMode="External"/><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hyperlink" Target="https://www.zinfi.com/products/partner-relationship-management/market-development-funds-management/"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zinfi.com/products/" TargetMode="External"/><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zinfi.com/services/channel-marketing-services/partner-incentives-management/" TargetMode="External"/><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zinfi.com/products/partner-relationship-management/partner-learning-management/" TargetMode="External"/><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zinfi.com/products/partner-relationship-management/partner-business-planning/" TargetMode="External"/><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zinfi.com/products/partner-marketing-management/email-marketing-management/" TargetMode="External"/><Relationship Id="rId2" Type="http://schemas.openxmlformats.org/officeDocument/2006/relationships/image" Target="../media/image10.jpeg"/><Relationship Id="rId1" Type="http://schemas.openxmlformats.org/officeDocument/2006/relationships/slideLayout" Target="../slideLayouts/slideLayout3.xml"/><Relationship Id="rId4" Type="http://schemas.openxmlformats.org/officeDocument/2006/relationships/hyperlink" Target="https://www.zinfi.com/products/partner-marketing-management/social-syndication-managemen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2">
            <a:extLst>
              <a:ext uri="{FF2B5EF4-FFF2-40B4-BE49-F238E27FC236}">
                <a16:creationId xmlns:a16="http://schemas.microsoft.com/office/drawing/2014/main" id="{4F2F611E-2383-4DC9-962D-92928E36BA3F}"/>
              </a:ext>
            </a:extLst>
          </p:cNvPr>
          <p:cNvSpPr>
            <a:spLocks noGrp="1"/>
          </p:cNvSpPr>
          <p:nvPr>
            <p:ph type="body" sz="quarter" idx="10" hasCustomPrompt="1"/>
          </p:nvPr>
        </p:nvSpPr>
        <p:spPr>
          <a:xfrm>
            <a:off x="3214838" y="2400381"/>
            <a:ext cx="5532348" cy="844624"/>
          </a:xfrm>
          <a:prstGeom prst="rect">
            <a:avLst/>
          </a:prstGeom>
        </p:spPr>
        <p:txBody>
          <a:bodyPr/>
          <a:lstStyle>
            <a:lvl1pPr marL="0" indent="0" algn="r">
              <a:buNone/>
              <a:defRPr sz="2200">
                <a:solidFill>
                  <a:srgbClr val="636361"/>
                </a:solidFill>
                <a:latin typeface="Arial" charset="0"/>
                <a:ea typeface="Arial" charset="0"/>
                <a:cs typeface="Arial" charset="0"/>
              </a:defRPr>
            </a:lvl1pPr>
          </a:lstStyle>
          <a:p>
            <a:pPr lvl="0"/>
            <a:r>
              <a:rPr lang="en-US" dirty="0"/>
              <a:t>Onboarding Your Partners into</a:t>
            </a:r>
          </a:p>
          <a:p>
            <a:pPr lvl="0"/>
            <a:r>
              <a:rPr lang="en-US" dirty="0"/>
              <a:t>Your PRM Tool</a:t>
            </a:r>
          </a:p>
        </p:txBody>
      </p:sp>
      <p:sp>
        <p:nvSpPr>
          <p:cNvPr id="7" name="Title 3">
            <a:extLst>
              <a:ext uri="{FF2B5EF4-FFF2-40B4-BE49-F238E27FC236}">
                <a16:creationId xmlns:a16="http://schemas.microsoft.com/office/drawing/2014/main" id="{7AFA761F-FDD9-4743-A011-446AD91F8115}"/>
              </a:ext>
            </a:extLst>
          </p:cNvPr>
          <p:cNvSpPr>
            <a:spLocks noGrp="1"/>
          </p:cNvSpPr>
          <p:nvPr>
            <p:ph type="ctrTitle"/>
          </p:nvPr>
        </p:nvSpPr>
        <p:spPr>
          <a:xfrm>
            <a:off x="312261" y="4435449"/>
            <a:ext cx="4291773" cy="397446"/>
          </a:xfrm>
          <a:prstGeom prst="rect">
            <a:avLst/>
          </a:prstGeom>
        </p:spPr>
        <p:txBody>
          <a:bodyPr/>
          <a:lstStyle>
            <a:lvl1pPr>
              <a:defRPr sz="1400" b="0" i="0">
                <a:solidFill>
                  <a:schemeClr val="bg1"/>
                </a:solidFill>
                <a:latin typeface="Arial" charset="0"/>
                <a:ea typeface="Arial" charset="0"/>
                <a:cs typeface="Arial" charset="0"/>
              </a:defRPr>
            </a:lvl1pPr>
          </a:lstStyle>
          <a:p>
            <a:r>
              <a:rPr lang="en-US" sz="1800" dirty="0">
                <a:solidFill>
                  <a:schemeClr val="bg1"/>
                </a:solidFill>
                <a:latin typeface="Arial" charset="0"/>
                <a:ea typeface="Arial" charset="0"/>
                <a:cs typeface="Arial" charset="0"/>
              </a:rPr>
              <a:t>Automating Profitable Growth™</a:t>
            </a:r>
          </a:p>
        </p:txBody>
      </p:sp>
    </p:spTree>
    <p:extLst>
      <p:ext uri="{BB962C8B-B14F-4D97-AF65-F5344CB8AC3E}">
        <p14:creationId xmlns:p14="http://schemas.microsoft.com/office/powerpoint/2010/main" val="2429983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BAF20E3C-DC79-4834-B09E-24F1E286C71B}"/>
              </a:ext>
            </a:extLst>
          </p:cNvPr>
          <p:cNvSpPr>
            <a:spLocks noGrp="1"/>
          </p:cNvSpPr>
          <p:nvPr>
            <p:ph type="ctrTitle"/>
          </p:nvPr>
        </p:nvSpPr>
        <p:spPr>
          <a:prstGeom prst="rect">
            <a:avLst/>
          </a:prstGeom>
        </p:spPr>
        <p:txBody>
          <a:bodyPr/>
          <a:lstStyle>
            <a:lvl1pPr>
              <a:defRPr sz="1400" b="0" i="0">
                <a:solidFill>
                  <a:schemeClr val="bg1"/>
                </a:solidFill>
                <a:latin typeface="Arial" charset="0"/>
                <a:ea typeface="Arial" charset="0"/>
                <a:cs typeface="Arial" charset="0"/>
              </a:defRPr>
            </a:lvl1pPr>
          </a:lstStyle>
          <a:p>
            <a:r>
              <a:rPr lang="en-US" sz="1800" dirty="0">
                <a:solidFill>
                  <a:schemeClr val="bg1"/>
                </a:solidFill>
                <a:latin typeface="Arial" charset="0"/>
                <a:ea typeface="Arial" charset="0"/>
                <a:cs typeface="Arial" charset="0"/>
              </a:rPr>
              <a:t>Automating Profitable Growth™</a:t>
            </a:r>
          </a:p>
        </p:txBody>
      </p:sp>
    </p:spTree>
    <p:extLst>
      <p:ext uri="{BB962C8B-B14F-4D97-AF65-F5344CB8AC3E}">
        <p14:creationId xmlns:p14="http://schemas.microsoft.com/office/powerpoint/2010/main" val="1819120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824FEB1-C6F4-4284-9EE9-2817F24A4DC0}"/>
              </a:ext>
            </a:extLst>
          </p:cNvPr>
          <p:cNvSpPr>
            <a:spLocks noGrp="1"/>
          </p:cNvSpPr>
          <p:nvPr>
            <p:ph type="body" sz="quarter" idx="11"/>
          </p:nvPr>
        </p:nvSpPr>
        <p:spPr/>
        <p:txBody>
          <a:bodyPr/>
          <a:lstStyle/>
          <a:p>
            <a:r>
              <a:rPr lang="en-US" dirty="0"/>
              <a:t>Onboarding Your Partners into Your PRM Tool</a:t>
            </a:r>
          </a:p>
        </p:txBody>
      </p:sp>
      <p:sp>
        <p:nvSpPr>
          <p:cNvPr id="5" name="Text Placeholder 4">
            <a:extLst>
              <a:ext uri="{FF2B5EF4-FFF2-40B4-BE49-F238E27FC236}">
                <a16:creationId xmlns:a16="http://schemas.microsoft.com/office/drawing/2014/main" id="{C4B6616B-D638-467B-86EF-41EF776CAD4F}"/>
              </a:ext>
            </a:extLst>
          </p:cNvPr>
          <p:cNvSpPr>
            <a:spLocks noGrp="1"/>
          </p:cNvSpPr>
          <p:nvPr>
            <p:ph type="body" sz="quarter" idx="16"/>
          </p:nvPr>
        </p:nvSpPr>
        <p:spPr>
          <a:xfrm>
            <a:off x="313226" y="931818"/>
            <a:ext cx="4444916" cy="3848259"/>
          </a:xfrm>
        </p:spPr>
        <p:txBody>
          <a:bodyPr/>
          <a:lstStyle/>
          <a:p>
            <a:pPr algn="l"/>
            <a:r>
              <a:rPr lang="en-US" i="0" dirty="0">
                <a:solidFill>
                  <a:srgbClr val="333333"/>
                </a:solidFill>
                <a:effectLst/>
                <a:latin typeface="Arial" panose="020B0604020202020204" pitchFamily="34" charset="0"/>
                <a:cs typeface="Arial" panose="020B0604020202020204" pitchFamily="34" charset="0"/>
              </a:rPr>
              <a:t>Partner relationship management (PRM) tools are gaining traction across multiple verticals. While PRM tool adoption started predominantly in the technology segment, over the past few years other verticals—including manufacturing, finance, insurance, real estate, franchising and others—have adopted various versions of partner relationship management (PRM) tools. However, despite the rapid growth of this category over the past few years, onboarding partners into a PRM tool remains a major challenge for most companies. In this article, we will explore what you can do to drive adoption of your PRM tools by onboarding your partners.</a:t>
            </a:r>
          </a:p>
          <a:p>
            <a:pPr algn="l"/>
            <a:r>
              <a:rPr lang="en-US" i="0" dirty="0">
                <a:solidFill>
                  <a:srgbClr val="333333"/>
                </a:solidFill>
                <a:effectLst/>
                <a:latin typeface="Arial" panose="020B0604020202020204" pitchFamily="34" charset="0"/>
                <a:cs typeface="Arial" panose="020B0604020202020204" pitchFamily="34" charset="0"/>
              </a:rPr>
              <a:t>Organizations market and sell through a network of channel partners primarily to generate revenue and provide support to an end-user base that a customer cannot reach directly. Using the channel tends to lower sales and marketing costs at a unit level but increase reach exponentially. Reach is the fundamental reason a company decides to go through channel. There are other reasons, however. By default, products and services that have to be bundled with other products rely solely on a partner network. </a:t>
            </a:r>
          </a:p>
        </p:txBody>
      </p:sp>
      <p:pic>
        <p:nvPicPr>
          <p:cNvPr id="1026" name="Picture 2" descr="Onboarding Your Partners into Your PRM Tool">
            <a:extLst>
              <a:ext uri="{FF2B5EF4-FFF2-40B4-BE49-F238E27FC236}">
                <a16:creationId xmlns:a16="http://schemas.microsoft.com/office/drawing/2014/main" id="{4E17A97E-A19B-4FFB-8DC6-55B1879E50F7}"/>
              </a:ext>
            </a:extLst>
          </p:cNvPr>
          <p:cNvPicPr>
            <a:picLocks noGrp="1" noChangeAspect="1" noChangeArrowheads="1"/>
          </p:cNvPicPr>
          <p:nvPr>
            <p:ph type="pic" sz="quarter" idx="15"/>
          </p:nvPr>
        </p:nvPicPr>
        <p:blipFill rotWithShape="1">
          <a:blip r:embed="rId2" cstate="email">
            <a:extLst>
              <a:ext uri="{28A0092B-C50C-407E-A947-70E740481C1C}">
                <a14:useLocalDpi xmlns:a14="http://schemas.microsoft.com/office/drawing/2010/main"/>
              </a:ext>
            </a:extLst>
          </a:blip>
          <a:src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2234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descr="A picture containing text&#10;&#10;Description automatically generated">
            <a:extLst>
              <a:ext uri="{FF2B5EF4-FFF2-40B4-BE49-F238E27FC236}">
                <a16:creationId xmlns:a16="http://schemas.microsoft.com/office/drawing/2014/main" id="{F12D6D1F-3128-4A45-9AB2-3D8B9F2AC80A}"/>
              </a:ext>
            </a:extLst>
          </p:cNvPr>
          <p:cNvPicPr>
            <a:picLocks noGrp="1" noChangeAspect="1"/>
          </p:cNvPicPr>
          <p:nvPr>
            <p:ph type="pic" sz="quarter" idx="15"/>
          </p:nvPr>
        </p:nvPicPr>
        <p:blipFill>
          <a:blip r:embed="rId2" cstate="screen">
            <a:extLst>
              <a:ext uri="{28A0092B-C50C-407E-A947-70E740481C1C}">
                <a14:useLocalDpi xmlns:a14="http://schemas.microsoft.com/office/drawing/2010/main"/>
              </a:ext>
            </a:extLst>
          </a:blip>
          <a:srcRect/>
          <a:stretch>
            <a:fillRect/>
          </a:stretch>
        </p:blipFill>
        <p:spPr/>
      </p:pic>
      <p:sp>
        <p:nvSpPr>
          <p:cNvPr id="6" name="Text Placeholder 5">
            <a:extLst>
              <a:ext uri="{FF2B5EF4-FFF2-40B4-BE49-F238E27FC236}">
                <a16:creationId xmlns:a16="http://schemas.microsoft.com/office/drawing/2014/main" id="{C656395D-0968-4CC4-83FA-27592B0EA08A}"/>
              </a:ext>
            </a:extLst>
          </p:cNvPr>
          <p:cNvSpPr>
            <a:spLocks noGrp="1"/>
          </p:cNvSpPr>
          <p:nvPr>
            <p:ph type="body" sz="quarter" idx="11"/>
          </p:nvPr>
        </p:nvSpPr>
        <p:spPr/>
        <p:txBody>
          <a:bodyPr/>
          <a:lstStyle/>
          <a:p>
            <a:r>
              <a:rPr lang="en-US" dirty="0"/>
              <a:t>Onboarding Your Partners into Your PRM Tool</a:t>
            </a:r>
          </a:p>
        </p:txBody>
      </p:sp>
      <p:sp>
        <p:nvSpPr>
          <p:cNvPr id="9" name="Text Placeholder 8">
            <a:extLst>
              <a:ext uri="{FF2B5EF4-FFF2-40B4-BE49-F238E27FC236}">
                <a16:creationId xmlns:a16="http://schemas.microsoft.com/office/drawing/2014/main" id="{4393C9E7-9550-4849-8115-E9C4978354A8}"/>
              </a:ext>
            </a:extLst>
          </p:cNvPr>
          <p:cNvSpPr>
            <a:spLocks noGrp="1"/>
          </p:cNvSpPr>
          <p:nvPr>
            <p:ph type="body" sz="quarter" idx="16"/>
          </p:nvPr>
        </p:nvSpPr>
        <p:spPr>
          <a:xfrm>
            <a:off x="4447403" y="949235"/>
            <a:ext cx="4444916" cy="3841129"/>
          </a:xfrm>
        </p:spPr>
        <p:txBody>
          <a:bodyPr/>
          <a:lstStyle/>
          <a:p>
            <a:pPr algn="l"/>
            <a:r>
              <a:rPr lang="en-US" b="0" i="0" dirty="0">
                <a:solidFill>
                  <a:srgbClr val="333333"/>
                </a:solidFill>
                <a:effectLst/>
                <a:latin typeface="Arial" panose="020B0604020202020204" pitchFamily="34" charset="0"/>
                <a:cs typeface="Arial" panose="020B0604020202020204" pitchFamily="34" charset="0"/>
              </a:rPr>
              <a:t>Depending on whether you are selling a product that can be used on its own, like a computer, or are selling an application that runs on a server or is dependent on another primary instance of software, the nature of your go-to-market strategy will vary. Your PRM tool needs to be able to address this selling motion in a highly focused way. To keep things simple, in this discussion we will not address the different approaches required for different products, but instead focus on a broad set of principles you should consider when you are trying to drive adoption of your PRM tool via partner onboarding.</a:t>
            </a:r>
          </a:p>
          <a:p>
            <a:pPr algn="l"/>
            <a:r>
              <a:rPr lang="en-US" b="0" i="0" dirty="0">
                <a:solidFill>
                  <a:srgbClr val="333333"/>
                </a:solidFill>
                <a:effectLst/>
                <a:latin typeface="Arial" panose="020B0604020202020204" pitchFamily="34" charset="0"/>
                <a:cs typeface="Arial" panose="020B0604020202020204" pitchFamily="34" charset="0"/>
              </a:rPr>
              <a:t>There are basic five principles a company needs to consider to think through </a:t>
            </a:r>
            <a:r>
              <a:rPr lang="en-US" b="0" i="0" u="sng" dirty="0">
                <a:solidFill>
                  <a:srgbClr val="1878D1"/>
                </a:solidFill>
                <a:effectLst/>
                <a:latin typeface="Arial" panose="020B0604020202020204" pitchFamily="34" charset="0"/>
                <a:cs typeface="Arial" panose="020B0604020202020204" pitchFamily="34" charset="0"/>
                <a:hlinkClick r:id="rId3"/>
              </a:rPr>
              <a:t>partner onboarding</a:t>
            </a:r>
            <a:r>
              <a:rPr lang="en-US" b="0" i="0" dirty="0">
                <a:solidFill>
                  <a:srgbClr val="333333"/>
                </a:solidFill>
                <a:effectLst/>
                <a:latin typeface="Arial" panose="020B0604020202020204" pitchFamily="34" charset="0"/>
                <a:cs typeface="Arial" panose="020B0604020202020204" pitchFamily="34" charset="0"/>
              </a:rPr>
              <a:t>. Onboarding is not just a one-time event. It is more of a process that needs to proceed through a phased definition, development, execution and improvement cycle to be a true value-added activity. The channel evolves on a continuous basis, and as a result your onboarding program should be continuously bringing partners onboard to your PRM tool in a structured and logical fashion.</a:t>
            </a:r>
          </a:p>
        </p:txBody>
      </p:sp>
    </p:spTree>
    <p:extLst>
      <p:ext uri="{BB962C8B-B14F-4D97-AF65-F5344CB8AC3E}">
        <p14:creationId xmlns:p14="http://schemas.microsoft.com/office/powerpoint/2010/main" val="2815277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Placeholder 10" descr="A picture containing text, indoor, electronics, computer&#10;&#10;Description automatically generated">
            <a:extLst>
              <a:ext uri="{FF2B5EF4-FFF2-40B4-BE49-F238E27FC236}">
                <a16:creationId xmlns:a16="http://schemas.microsoft.com/office/drawing/2014/main" id="{08BB7D94-956D-4628-BAF1-1F2A3216D3BB}"/>
              </a:ext>
            </a:extLst>
          </p:cNvPr>
          <p:cNvPicPr>
            <a:picLocks noGrp="1" noChangeAspect="1"/>
          </p:cNvPicPr>
          <p:nvPr>
            <p:ph type="pic" sz="quarter" idx="15"/>
          </p:nvPr>
        </p:nvPicPr>
        <p:blipFill>
          <a:blip r:embed="rId2" cstate="screen">
            <a:extLst>
              <a:ext uri="{28A0092B-C50C-407E-A947-70E740481C1C}">
                <a14:useLocalDpi xmlns:a14="http://schemas.microsoft.com/office/drawing/2010/main"/>
              </a:ext>
            </a:extLst>
          </a:blip>
          <a:srcRect/>
          <a:stretch>
            <a:fillRect/>
          </a:stretch>
        </p:blipFill>
        <p:spPr/>
      </p:pic>
      <p:sp>
        <p:nvSpPr>
          <p:cNvPr id="6" name="Text Placeholder 5">
            <a:extLst>
              <a:ext uri="{FF2B5EF4-FFF2-40B4-BE49-F238E27FC236}">
                <a16:creationId xmlns:a16="http://schemas.microsoft.com/office/drawing/2014/main" id="{D2149914-9098-454E-9A8C-C58724B55BE3}"/>
              </a:ext>
            </a:extLst>
          </p:cNvPr>
          <p:cNvSpPr>
            <a:spLocks noGrp="1"/>
          </p:cNvSpPr>
          <p:nvPr>
            <p:ph type="body" sz="quarter" idx="11"/>
          </p:nvPr>
        </p:nvSpPr>
        <p:spPr/>
        <p:txBody>
          <a:bodyPr/>
          <a:lstStyle/>
          <a:p>
            <a:r>
              <a:rPr lang="en-US" dirty="0"/>
              <a:t>Onboarding Your Partners into Your PRM Tool</a:t>
            </a:r>
          </a:p>
        </p:txBody>
      </p:sp>
      <p:sp>
        <p:nvSpPr>
          <p:cNvPr id="9" name="Text Placeholder 8">
            <a:extLst>
              <a:ext uri="{FF2B5EF4-FFF2-40B4-BE49-F238E27FC236}">
                <a16:creationId xmlns:a16="http://schemas.microsoft.com/office/drawing/2014/main" id="{2F1C3C3A-36CD-45B8-8E4D-B2995F15FE6D}"/>
              </a:ext>
            </a:extLst>
          </p:cNvPr>
          <p:cNvSpPr>
            <a:spLocks noGrp="1"/>
          </p:cNvSpPr>
          <p:nvPr>
            <p:ph type="body" sz="quarter" idx="16"/>
          </p:nvPr>
        </p:nvSpPr>
        <p:spPr>
          <a:xfrm>
            <a:off x="313226" y="931818"/>
            <a:ext cx="4444916" cy="3848259"/>
          </a:xfrm>
        </p:spPr>
        <p:txBody>
          <a:bodyPr/>
          <a:lstStyle/>
          <a:p>
            <a:pPr algn="l"/>
            <a:r>
              <a:rPr lang="en-US" b="0" i="0" dirty="0">
                <a:solidFill>
                  <a:srgbClr val="333333"/>
                </a:solidFill>
                <a:effectLst/>
                <a:latin typeface="Arial" panose="020B0604020202020204" pitchFamily="34" charset="0"/>
                <a:cs typeface="Arial" panose="020B0604020202020204" pitchFamily="34" charset="0"/>
              </a:rPr>
              <a:t>Here are the five most important principles to consider when you are thinking about onboarding your partners into your PRM tool:</a:t>
            </a:r>
          </a:p>
          <a:p>
            <a:pPr marL="171450" indent="-171450" algn="l">
              <a:buFont typeface="Arial" panose="020B0604020202020204" pitchFamily="34" charset="0"/>
              <a:buChar char="•"/>
            </a:pPr>
            <a:r>
              <a:rPr lang="en-US" b="1" i="0" dirty="0">
                <a:solidFill>
                  <a:srgbClr val="333333"/>
                </a:solidFill>
                <a:effectLst/>
                <a:latin typeface="Arial" panose="020B0604020202020204" pitchFamily="34" charset="0"/>
                <a:cs typeface="Arial" panose="020B0604020202020204" pitchFamily="34" charset="0"/>
              </a:rPr>
              <a:t>Business value:</a:t>
            </a:r>
            <a:r>
              <a:rPr lang="en-US" b="0" i="0" dirty="0">
                <a:solidFill>
                  <a:srgbClr val="333333"/>
                </a:solidFill>
                <a:effectLst/>
                <a:latin typeface="Arial" panose="020B0604020202020204" pitchFamily="34" charset="0"/>
                <a:cs typeface="Arial" panose="020B0604020202020204" pitchFamily="34" charset="0"/>
              </a:rPr>
              <a:t> For your partners to log into your </a:t>
            </a:r>
            <a:r>
              <a:rPr lang="en-US" b="0" i="0" u="sng" dirty="0">
                <a:solidFill>
                  <a:srgbClr val="1878D1"/>
                </a:solidFill>
                <a:effectLst/>
                <a:latin typeface="Arial" panose="020B0604020202020204" pitchFamily="34" charset="0"/>
                <a:cs typeface="Arial" panose="020B0604020202020204" pitchFamily="34" charset="0"/>
                <a:hlinkClick r:id="rId3"/>
              </a:rPr>
              <a:t>partner relationship management (PRM)</a:t>
            </a:r>
            <a:r>
              <a:rPr lang="en-US" b="0" i="0" dirty="0">
                <a:solidFill>
                  <a:srgbClr val="333333"/>
                </a:solidFill>
                <a:effectLst/>
                <a:latin typeface="Arial" panose="020B0604020202020204" pitchFamily="34" charset="0"/>
                <a:cs typeface="Arial" panose="020B0604020202020204" pitchFamily="34" charset="0"/>
              </a:rPr>
              <a:t> tool, the tool itself has to offer a specific set of business values. If you are only sharing news and updates, it is not a compelling offer. However, if you are providing </a:t>
            </a:r>
            <a:r>
              <a:rPr lang="en-US" b="0" i="0" u="sng" dirty="0">
                <a:solidFill>
                  <a:srgbClr val="1878D1"/>
                </a:solidFill>
                <a:effectLst/>
                <a:latin typeface="Arial" panose="020B0604020202020204" pitchFamily="34" charset="0"/>
                <a:cs typeface="Arial" panose="020B0604020202020204" pitchFamily="34" charset="0"/>
                <a:hlinkClick r:id="rId4"/>
              </a:rPr>
              <a:t>market development funds (MDF)</a:t>
            </a:r>
            <a:r>
              <a:rPr lang="en-US" b="0" i="0" dirty="0">
                <a:solidFill>
                  <a:srgbClr val="333333"/>
                </a:solidFill>
                <a:effectLst/>
                <a:latin typeface="Arial" panose="020B0604020202020204" pitchFamily="34" charset="0"/>
                <a:cs typeface="Arial" panose="020B0604020202020204" pitchFamily="34" charset="0"/>
              </a:rPr>
              <a:t>, sales and marketing tools, or leads, then your business value to your partners will go up by multiples. Therefore, it is very important to start with the basics of channel development when you are launching a partner portal using a PRM software tool. You need to initially provide training, sales and marketing tools, and eventually provide leads and incentives such as MDF and co-op funds.</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7884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Placeholder 10" descr="Two people looking at a computer&#10;&#10;Description automatically generated with medium confidence">
            <a:extLst>
              <a:ext uri="{FF2B5EF4-FFF2-40B4-BE49-F238E27FC236}">
                <a16:creationId xmlns:a16="http://schemas.microsoft.com/office/drawing/2014/main" id="{C959B8B0-8469-4E17-97F8-29EDD9A56E95}"/>
              </a:ext>
            </a:extLst>
          </p:cNvPr>
          <p:cNvPicPr>
            <a:picLocks noGrp="1" noChangeAspect="1"/>
          </p:cNvPicPr>
          <p:nvPr>
            <p:ph type="pic" sz="quarter" idx="15"/>
          </p:nvPr>
        </p:nvPicPr>
        <p:blipFill>
          <a:blip r:embed="rId2" cstate="screen">
            <a:extLst>
              <a:ext uri="{28A0092B-C50C-407E-A947-70E740481C1C}">
                <a14:useLocalDpi xmlns:a14="http://schemas.microsoft.com/office/drawing/2010/main"/>
              </a:ext>
            </a:extLst>
          </a:blip>
          <a:srcRect/>
          <a:stretch>
            <a:fillRect/>
          </a:stretch>
        </p:blipFill>
        <p:spPr/>
      </p:pic>
      <p:sp>
        <p:nvSpPr>
          <p:cNvPr id="4" name="Text Placeholder 3">
            <a:extLst>
              <a:ext uri="{FF2B5EF4-FFF2-40B4-BE49-F238E27FC236}">
                <a16:creationId xmlns:a16="http://schemas.microsoft.com/office/drawing/2014/main" id="{1AB3C216-6FD3-4E34-9E68-6CF2CF2E2386}"/>
              </a:ext>
            </a:extLst>
          </p:cNvPr>
          <p:cNvSpPr>
            <a:spLocks noGrp="1"/>
          </p:cNvSpPr>
          <p:nvPr>
            <p:ph type="body" sz="quarter" idx="11"/>
          </p:nvPr>
        </p:nvSpPr>
        <p:spPr/>
        <p:txBody>
          <a:bodyPr/>
          <a:lstStyle/>
          <a:p>
            <a:r>
              <a:rPr lang="en-US" dirty="0"/>
              <a:t>Onboarding Your Partners into Your PRM Tool</a:t>
            </a:r>
          </a:p>
        </p:txBody>
      </p:sp>
      <p:sp>
        <p:nvSpPr>
          <p:cNvPr id="5" name="Text Placeholder 4">
            <a:extLst>
              <a:ext uri="{FF2B5EF4-FFF2-40B4-BE49-F238E27FC236}">
                <a16:creationId xmlns:a16="http://schemas.microsoft.com/office/drawing/2014/main" id="{40795C20-B4A5-4663-9739-6BC7BDD0B6E8}"/>
              </a:ext>
            </a:extLst>
          </p:cNvPr>
          <p:cNvSpPr>
            <a:spLocks noGrp="1"/>
          </p:cNvSpPr>
          <p:nvPr>
            <p:ph type="body" sz="quarter" idx="16"/>
          </p:nvPr>
        </p:nvSpPr>
        <p:spPr>
          <a:xfrm>
            <a:off x="4447403" y="949235"/>
            <a:ext cx="4444916" cy="3841129"/>
          </a:xfrm>
        </p:spPr>
        <p:txBody>
          <a:bodyPr/>
          <a:lstStyle/>
          <a:p>
            <a:pPr marL="171450" indent="-171450">
              <a:buFont typeface="Arial" panose="020B0604020202020204" pitchFamily="34" charset="0"/>
              <a:buChar char="•"/>
            </a:pPr>
            <a:r>
              <a:rPr lang="en-US" b="1" i="0" dirty="0">
                <a:solidFill>
                  <a:srgbClr val="333333"/>
                </a:solidFill>
                <a:effectLst/>
                <a:latin typeface="Arial" panose="020B0604020202020204" pitchFamily="34" charset="0"/>
                <a:cs typeface="Arial" panose="020B0604020202020204" pitchFamily="34" charset="0"/>
              </a:rPr>
              <a:t>Ease of use:</a:t>
            </a:r>
            <a:r>
              <a:rPr lang="en-US" b="0" i="0" dirty="0">
                <a:solidFill>
                  <a:srgbClr val="333333"/>
                </a:solidFill>
                <a:effectLst/>
                <a:latin typeface="Arial" panose="020B0604020202020204" pitchFamily="34" charset="0"/>
                <a:cs typeface="Arial" panose="020B0604020202020204" pitchFamily="34" charset="0"/>
              </a:rPr>
              <a:t> Your partner portal powered by a PRM software tool needs to be easy to use. Partners are incredibly busy and typically handling multiple priorities at once. If your partner portal is a patched-up solution made up of open source software or a variety of distinct tools like SharePoint and Dropbox, then ease of use will be minimal. Your partners will have to jump through hoops and log into and out of these tools using multiple passwords to find the right information and content. On the other hand, if you deploy a state-of-the-art </a:t>
            </a:r>
            <a:r>
              <a:rPr lang="en-US" b="0" i="0" u="sng" dirty="0">
                <a:solidFill>
                  <a:srgbClr val="1878D1"/>
                </a:solidFill>
                <a:effectLst/>
                <a:latin typeface="Arial" panose="020B0604020202020204" pitchFamily="34" charset="0"/>
                <a:cs typeface="Arial" panose="020B0604020202020204" pitchFamily="34" charset="0"/>
                <a:hlinkClick r:id="rId3"/>
              </a:rPr>
              <a:t>Unified Channel Management</a:t>
            </a:r>
            <a:r>
              <a:rPr lang="en-US" b="0" i="0" dirty="0">
                <a:solidFill>
                  <a:srgbClr val="333333"/>
                </a:solidFill>
                <a:effectLst/>
                <a:latin typeface="Arial" panose="020B0604020202020204" pitchFamily="34" charset="0"/>
                <a:cs typeface="Arial" panose="020B0604020202020204" pitchFamily="34" charset="0"/>
              </a:rPr>
              <a:t> platform that has a seamless interface, and if your partners can easily move from one area to another within a single interface, then utilization will go up substantially. We see this in our customer base all the time. When customers transition from an environment of hodge-podge tools to ZINFI’s PRM tool, partner adoption goes up exponentially.</a:t>
            </a:r>
          </a:p>
          <a:p>
            <a:pPr marL="171450" indent="-171450">
              <a:buFont typeface="Arial" panose="020B0604020202020204" pitchFamily="34" charset="0"/>
              <a:buChar char="•"/>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2019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Placeholder 10" descr="A picture containing person, indoor&#10;&#10;Description automatically generated">
            <a:extLst>
              <a:ext uri="{FF2B5EF4-FFF2-40B4-BE49-F238E27FC236}">
                <a16:creationId xmlns:a16="http://schemas.microsoft.com/office/drawing/2014/main" id="{95DE2EFD-A1F3-40BB-90EC-5C2C6DA0041A}"/>
              </a:ext>
            </a:extLst>
          </p:cNvPr>
          <p:cNvPicPr>
            <a:picLocks noGrp="1" noChangeAspect="1"/>
          </p:cNvPicPr>
          <p:nvPr>
            <p:ph type="pic" sz="quarter" idx="15"/>
          </p:nvPr>
        </p:nvPicPr>
        <p:blipFill>
          <a:blip r:embed="rId2" cstate="screen">
            <a:extLst>
              <a:ext uri="{28A0092B-C50C-407E-A947-70E740481C1C}">
                <a14:useLocalDpi xmlns:a14="http://schemas.microsoft.com/office/drawing/2010/main"/>
              </a:ext>
            </a:extLst>
          </a:blip>
          <a:srcRect/>
          <a:stretch>
            <a:fillRect/>
          </a:stretch>
        </p:blipFill>
        <p:spPr/>
      </p:pic>
      <p:sp>
        <p:nvSpPr>
          <p:cNvPr id="6" name="Text Placeholder 5">
            <a:extLst>
              <a:ext uri="{FF2B5EF4-FFF2-40B4-BE49-F238E27FC236}">
                <a16:creationId xmlns:a16="http://schemas.microsoft.com/office/drawing/2014/main" id="{24FDA34A-FDC8-42F8-ABA7-58EDC1BD4938}"/>
              </a:ext>
            </a:extLst>
          </p:cNvPr>
          <p:cNvSpPr>
            <a:spLocks noGrp="1"/>
          </p:cNvSpPr>
          <p:nvPr>
            <p:ph type="body" sz="quarter" idx="11"/>
          </p:nvPr>
        </p:nvSpPr>
        <p:spPr/>
        <p:txBody>
          <a:bodyPr/>
          <a:lstStyle/>
          <a:p>
            <a:r>
              <a:rPr lang="en-US" dirty="0"/>
              <a:t>Onboarding Your Partners into Your PRM Tool</a:t>
            </a:r>
          </a:p>
        </p:txBody>
      </p:sp>
      <p:sp>
        <p:nvSpPr>
          <p:cNvPr id="9" name="Text Placeholder 8">
            <a:extLst>
              <a:ext uri="{FF2B5EF4-FFF2-40B4-BE49-F238E27FC236}">
                <a16:creationId xmlns:a16="http://schemas.microsoft.com/office/drawing/2014/main" id="{FFE0B998-015A-4761-914C-E3469AADE5A3}"/>
              </a:ext>
            </a:extLst>
          </p:cNvPr>
          <p:cNvSpPr>
            <a:spLocks noGrp="1"/>
          </p:cNvSpPr>
          <p:nvPr>
            <p:ph type="body" sz="quarter" idx="16"/>
          </p:nvPr>
        </p:nvSpPr>
        <p:spPr>
          <a:xfrm>
            <a:off x="313226" y="931818"/>
            <a:ext cx="4444916" cy="3848259"/>
          </a:xfrm>
        </p:spPr>
        <p:txBody>
          <a:bodyPr/>
          <a:lstStyle/>
          <a:p>
            <a:pPr marL="171450" indent="-171450">
              <a:buFont typeface="Arial" panose="020B0604020202020204" pitchFamily="34" charset="0"/>
              <a:buChar char="•"/>
            </a:pPr>
            <a:r>
              <a:rPr lang="en-US" b="1" i="0" dirty="0">
                <a:solidFill>
                  <a:srgbClr val="333333"/>
                </a:solidFill>
                <a:effectLst/>
                <a:latin typeface="Arial" panose="020B0604020202020204" pitchFamily="34" charset="0"/>
                <a:cs typeface="Arial" panose="020B0604020202020204" pitchFamily="34" charset="0"/>
              </a:rPr>
              <a:t>Continuous engagement:</a:t>
            </a:r>
            <a:r>
              <a:rPr lang="en-US" b="0" i="0" dirty="0">
                <a:solidFill>
                  <a:srgbClr val="333333"/>
                </a:solidFill>
                <a:effectLst/>
                <a:latin typeface="Arial" panose="020B0604020202020204" pitchFamily="34" charset="0"/>
                <a:cs typeface="Arial" panose="020B0604020202020204" pitchFamily="34" charset="0"/>
              </a:rPr>
              <a:t> While it is incredibly important to have the right value proposition for your partner portal  and make it super easy to use, the content you provide via that portal is equally important. You should be communicating to your partner base on a regular basis. For example, you should let them know whenever you launch a new product and immediately alert them that you’ve provided a new set of sales documentation and marketing tools. You should also be informing them regularly about your training programs and the incentives associated with them, and you should be helping them generate leads and incentivize them using MDF and other </a:t>
            </a:r>
            <a:r>
              <a:rPr lang="en-US" b="0" i="0" u="sng" dirty="0">
                <a:solidFill>
                  <a:srgbClr val="1878D1"/>
                </a:solidFill>
                <a:effectLst/>
                <a:latin typeface="Arial" panose="020B0604020202020204" pitchFamily="34" charset="0"/>
                <a:cs typeface="Arial" panose="020B0604020202020204" pitchFamily="34" charset="0"/>
                <a:hlinkClick r:id="rId3"/>
              </a:rPr>
              <a:t>incentives</a:t>
            </a:r>
            <a:r>
              <a:rPr lang="en-US" b="0" i="0" dirty="0">
                <a:solidFill>
                  <a:srgbClr val="333333"/>
                </a:solidFill>
                <a:effectLst/>
                <a:latin typeface="Arial" panose="020B0604020202020204" pitchFamily="34" charset="0"/>
                <a:cs typeface="Arial" panose="020B0604020202020204" pitchFamily="34" charset="0"/>
              </a:rPr>
              <a:t>. The more engaging the content you provide via your PRM tool, the more likely your partners will be to log into your portal on a regular basis.</a:t>
            </a:r>
          </a:p>
          <a:p>
            <a:pPr marL="171450" indent="-171450">
              <a:buFont typeface="Arial" panose="020B0604020202020204" pitchFamily="34" charset="0"/>
              <a:buChar char="•"/>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5505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Placeholder 10" descr="A group of people in a room&#10;&#10;Description automatically generated with low confidence">
            <a:extLst>
              <a:ext uri="{FF2B5EF4-FFF2-40B4-BE49-F238E27FC236}">
                <a16:creationId xmlns:a16="http://schemas.microsoft.com/office/drawing/2014/main" id="{83E44977-2CA5-4D82-A6EF-8A7728FB1EF8}"/>
              </a:ext>
            </a:extLst>
          </p:cNvPr>
          <p:cNvPicPr>
            <a:picLocks noGrp="1" noChangeAspect="1"/>
          </p:cNvPicPr>
          <p:nvPr>
            <p:ph type="pic" sz="quarter" idx="15"/>
          </p:nvPr>
        </p:nvPicPr>
        <p:blipFill rotWithShape="1">
          <a:blip r:embed="rId2" cstate="screen">
            <a:extLst>
              <a:ext uri="{28A0092B-C50C-407E-A947-70E740481C1C}">
                <a14:useLocalDpi xmlns:a14="http://schemas.microsoft.com/office/drawing/2010/main"/>
              </a:ext>
            </a:extLst>
          </a:blip>
          <a:srcRect/>
          <a:stretch/>
        </p:blipFill>
        <p:spPr>
          <a:xfrm>
            <a:off x="291820" y="949235"/>
            <a:ext cx="3897872" cy="3827988"/>
          </a:xfrm>
        </p:spPr>
      </p:pic>
      <p:sp>
        <p:nvSpPr>
          <p:cNvPr id="4" name="Text Placeholder 3">
            <a:extLst>
              <a:ext uri="{FF2B5EF4-FFF2-40B4-BE49-F238E27FC236}">
                <a16:creationId xmlns:a16="http://schemas.microsoft.com/office/drawing/2014/main" id="{D702B7EF-52FA-48E5-A568-CB3F3F7A1006}"/>
              </a:ext>
            </a:extLst>
          </p:cNvPr>
          <p:cNvSpPr>
            <a:spLocks noGrp="1"/>
          </p:cNvSpPr>
          <p:nvPr>
            <p:ph type="body" sz="quarter" idx="11"/>
          </p:nvPr>
        </p:nvSpPr>
        <p:spPr/>
        <p:txBody>
          <a:bodyPr/>
          <a:lstStyle/>
          <a:p>
            <a:r>
              <a:rPr lang="en-US" dirty="0"/>
              <a:t>Onboarding Your Partners into Your PRM Tool</a:t>
            </a:r>
          </a:p>
        </p:txBody>
      </p:sp>
      <p:sp>
        <p:nvSpPr>
          <p:cNvPr id="5" name="Text Placeholder 4">
            <a:extLst>
              <a:ext uri="{FF2B5EF4-FFF2-40B4-BE49-F238E27FC236}">
                <a16:creationId xmlns:a16="http://schemas.microsoft.com/office/drawing/2014/main" id="{2B178A18-3D8A-44B2-AEAA-27C0C48B64FF}"/>
              </a:ext>
            </a:extLst>
          </p:cNvPr>
          <p:cNvSpPr>
            <a:spLocks noGrp="1"/>
          </p:cNvSpPr>
          <p:nvPr>
            <p:ph type="body" sz="quarter" idx="16"/>
          </p:nvPr>
        </p:nvSpPr>
        <p:spPr>
          <a:xfrm>
            <a:off x="4447403" y="962377"/>
            <a:ext cx="4444916" cy="3827988"/>
          </a:xfrm>
        </p:spPr>
        <p:txBody>
          <a:bodyPr/>
          <a:lstStyle/>
          <a:p>
            <a:pPr marL="171450" indent="-171450">
              <a:buFont typeface="Arial" panose="020B0604020202020204" pitchFamily="34" charset="0"/>
              <a:buChar char="•"/>
            </a:pPr>
            <a:r>
              <a:rPr lang="en-US" b="1" i="0" dirty="0">
                <a:solidFill>
                  <a:srgbClr val="333333"/>
                </a:solidFill>
                <a:effectLst/>
                <a:latin typeface="Arial" panose="020B0604020202020204" pitchFamily="34" charset="0"/>
                <a:cs typeface="Arial" panose="020B0604020202020204" pitchFamily="34" charset="0"/>
              </a:rPr>
              <a:t>Incremental changes:</a:t>
            </a:r>
            <a:r>
              <a:rPr lang="en-US" b="0" i="0" dirty="0">
                <a:solidFill>
                  <a:srgbClr val="333333"/>
                </a:solidFill>
                <a:effectLst/>
                <a:latin typeface="Arial" panose="020B0604020202020204" pitchFamily="34" charset="0"/>
                <a:cs typeface="Arial" panose="020B0604020202020204" pitchFamily="34" charset="0"/>
              </a:rPr>
              <a:t> While continuous engagement is critical, partners generally hate the “program of the month” approach. They want continuity. Don’t throw the kitchen sink at them. If you are launching a new </a:t>
            </a:r>
            <a:r>
              <a:rPr lang="en-US" b="0" i="0" u="sng" dirty="0">
                <a:solidFill>
                  <a:srgbClr val="1878D1"/>
                </a:solidFill>
                <a:effectLst/>
                <a:latin typeface="Arial" panose="020B0604020202020204" pitchFamily="34" charset="0"/>
                <a:cs typeface="Arial" panose="020B0604020202020204" pitchFamily="34" charset="0"/>
                <a:hlinkClick r:id="rId3"/>
              </a:rPr>
              <a:t>training</a:t>
            </a:r>
            <a:r>
              <a:rPr lang="en-US" b="0" i="0" dirty="0">
                <a:solidFill>
                  <a:srgbClr val="333333"/>
                </a:solidFill>
                <a:effectLst/>
                <a:latin typeface="Arial" panose="020B0604020202020204" pitchFamily="34" charset="0"/>
                <a:cs typeface="Arial" panose="020B0604020202020204" pitchFamily="34" charset="0"/>
              </a:rPr>
              <a:t> program, keep the communication focused for three to six months around various aspects of that program, and tie your messaging around training to other relevant pieces of content like sales tools, marketing tools, and incentives. If your messaging changes from week to week, partners will be left confused, and they will stop logging into your PRM tool. However, once they are in the platform, it makes sense to provide messaging that is personalized to partner types.</a:t>
            </a:r>
          </a:p>
          <a:p>
            <a:pPr marL="171450" indent="-171450">
              <a:buFont typeface="Arial" panose="020B0604020202020204" pitchFamily="34" charset="0"/>
              <a:buChar char="•"/>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094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Placeholder 10">
            <a:extLst>
              <a:ext uri="{FF2B5EF4-FFF2-40B4-BE49-F238E27FC236}">
                <a16:creationId xmlns:a16="http://schemas.microsoft.com/office/drawing/2014/main" id="{602F7702-835B-4549-BCE2-E63D42BF03C2}"/>
              </a:ext>
            </a:extLst>
          </p:cNvPr>
          <p:cNvPicPr>
            <a:picLocks noGrp="1" noChangeAspect="1"/>
          </p:cNvPicPr>
          <p:nvPr>
            <p:ph type="pic" sz="quarter" idx="15"/>
          </p:nvPr>
        </p:nvPicPr>
        <p:blipFill rotWithShape="1">
          <a:blip r:embed="rId2" cstate="screen">
            <a:extLst>
              <a:ext uri="{28A0092B-C50C-407E-A947-70E740481C1C}">
                <a14:useLocalDpi xmlns:a14="http://schemas.microsoft.com/office/drawing/2010/main"/>
              </a:ext>
            </a:extLst>
          </a:blip>
          <a:srcRect/>
          <a:stretch/>
        </p:blipFill>
        <p:spPr>
          <a:xfrm>
            <a:off x="5020574" y="931818"/>
            <a:ext cx="3897872" cy="3833441"/>
          </a:xfrm>
        </p:spPr>
      </p:pic>
      <p:sp>
        <p:nvSpPr>
          <p:cNvPr id="6" name="Text Placeholder 5">
            <a:extLst>
              <a:ext uri="{FF2B5EF4-FFF2-40B4-BE49-F238E27FC236}">
                <a16:creationId xmlns:a16="http://schemas.microsoft.com/office/drawing/2014/main" id="{1C1335D5-7A91-4F7B-AF66-1969F66076E9}"/>
              </a:ext>
            </a:extLst>
          </p:cNvPr>
          <p:cNvSpPr>
            <a:spLocks noGrp="1"/>
          </p:cNvSpPr>
          <p:nvPr>
            <p:ph type="body" sz="quarter" idx="11"/>
          </p:nvPr>
        </p:nvSpPr>
        <p:spPr/>
        <p:txBody>
          <a:bodyPr/>
          <a:lstStyle/>
          <a:p>
            <a:r>
              <a:rPr lang="en-US" dirty="0"/>
              <a:t>Onboarding Your Partners into Your PRM Tool</a:t>
            </a:r>
          </a:p>
        </p:txBody>
      </p:sp>
      <p:sp>
        <p:nvSpPr>
          <p:cNvPr id="9" name="Text Placeholder 8">
            <a:extLst>
              <a:ext uri="{FF2B5EF4-FFF2-40B4-BE49-F238E27FC236}">
                <a16:creationId xmlns:a16="http://schemas.microsoft.com/office/drawing/2014/main" id="{03B1D8C3-BB50-4D3A-94EF-9E3AB75713AF}"/>
              </a:ext>
            </a:extLst>
          </p:cNvPr>
          <p:cNvSpPr>
            <a:spLocks noGrp="1"/>
          </p:cNvSpPr>
          <p:nvPr>
            <p:ph type="body" sz="quarter" idx="16"/>
          </p:nvPr>
        </p:nvSpPr>
        <p:spPr>
          <a:xfrm>
            <a:off x="313226" y="946636"/>
            <a:ext cx="4444916" cy="3833441"/>
          </a:xfrm>
        </p:spPr>
        <p:txBody>
          <a:bodyPr/>
          <a:lstStyle/>
          <a:p>
            <a:pPr marL="171450" indent="-171450">
              <a:buFont typeface="Arial" panose="020B0604020202020204" pitchFamily="34" charset="0"/>
              <a:buChar char="•"/>
            </a:pPr>
            <a:r>
              <a:rPr lang="en-US" b="1" i="0" dirty="0">
                <a:solidFill>
                  <a:srgbClr val="333333"/>
                </a:solidFill>
                <a:effectLst/>
                <a:latin typeface="Arial" panose="020B0604020202020204" pitchFamily="34" charset="0"/>
                <a:cs typeface="Arial" panose="020B0604020202020204" pitchFamily="34" charset="0"/>
              </a:rPr>
              <a:t>Realignment:</a:t>
            </a:r>
            <a:r>
              <a:rPr lang="en-US" b="0" i="0" dirty="0">
                <a:solidFill>
                  <a:srgbClr val="333333"/>
                </a:solidFill>
                <a:effectLst/>
                <a:latin typeface="Arial" panose="020B0604020202020204" pitchFamily="34" charset="0"/>
                <a:cs typeface="Arial" panose="020B0604020202020204" pitchFamily="34" charset="0"/>
              </a:rPr>
              <a:t> Every year or so, step back and look at what worked and use that as a guide to develop new </a:t>
            </a:r>
            <a:r>
              <a:rPr lang="en-US" b="0" i="0" u="sng" dirty="0">
                <a:solidFill>
                  <a:srgbClr val="1878D1"/>
                </a:solidFill>
                <a:effectLst/>
                <a:latin typeface="Arial" panose="020B0604020202020204" pitchFamily="34" charset="0"/>
                <a:cs typeface="Arial" panose="020B0604020202020204" pitchFamily="34" charset="0"/>
                <a:hlinkClick r:id="rId3"/>
              </a:rPr>
              <a:t>business goals</a:t>
            </a:r>
            <a:r>
              <a:rPr lang="en-US" b="0" i="0" dirty="0">
                <a:solidFill>
                  <a:srgbClr val="333333"/>
                </a:solidFill>
                <a:effectLst/>
                <a:latin typeface="Arial" panose="020B0604020202020204" pitchFamily="34" charset="0"/>
                <a:cs typeface="Arial" panose="020B0604020202020204" pitchFamily="34" charset="0"/>
              </a:rPr>
              <a:t>. In the channel, change doesn’t come easy. Whenever you launch a new program, it may take three to six months for your partners to find out, learn and execute. It’s good to have a multi-year plan if you want to remain consistent, but it’s also good to introduce regular changes into your programs. Don’t change your training program or certification plan every year. Yes, some companies are forced to do that if they are growing rapidly, but even in that case think things through as much as you can. When it comes to a channel network, less is almost always more.</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2067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Placeholder 10" descr="A person sitting at a desk&#10;&#10;Description automatically generated with low confidence">
            <a:extLst>
              <a:ext uri="{FF2B5EF4-FFF2-40B4-BE49-F238E27FC236}">
                <a16:creationId xmlns:a16="http://schemas.microsoft.com/office/drawing/2014/main" id="{5D92D648-35A2-4483-A7A5-B095E84C9B15}"/>
              </a:ext>
            </a:extLst>
          </p:cNvPr>
          <p:cNvPicPr>
            <a:picLocks noGrp="1" noChangeAspect="1"/>
          </p:cNvPicPr>
          <p:nvPr>
            <p:ph type="pic" sz="quarter" idx="15"/>
          </p:nvPr>
        </p:nvPicPr>
        <p:blipFill>
          <a:blip r:embed="rId2" cstate="screen">
            <a:extLst>
              <a:ext uri="{28A0092B-C50C-407E-A947-70E740481C1C}">
                <a14:useLocalDpi xmlns:a14="http://schemas.microsoft.com/office/drawing/2010/main"/>
              </a:ext>
            </a:extLst>
          </a:blip>
          <a:srcRect/>
          <a:stretch>
            <a:fillRect/>
          </a:stretch>
        </p:blipFill>
        <p:spPr/>
      </p:pic>
      <p:sp>
        <p:nvSpPr>
          <p:cNvPr id="6" name="Text Placeholder 5">
            <a:extLst>
              <a:ext uri="{FF2B5EF4-FFF2-40B4-BE49-F238E27FC236}">
                <a16:creationId xmlns:a16="http://schemas.microsoft.com/office/drawing/2014/main" id="{F1CEC41A-0834-4DC4-833E-23FC0708C9CC}"/>
              </a:ext>
            </a:extLst>
          </p:cNvPr>
          <p:cNvSpPr>
            <a:spLocks noGrp="1"/>
          </p:cNvSpPr>
          <p:nvPr>
            <p:ph type="body" sz="quarter" idx="11"/>
          </p:nvPr>
        </p:nvSpPr>
        <p:spPr/>
        <p:txBody>
          <a:bodyPr/>
          <a:lstStyle/>
          <a:p>
            <a:r>
              <a:rPr lang="en-US" dirty="0"/>
              <a:t>Onboarding Your Partners into Your PRM Tool</a:t>
            </a:r>
          </a:p>
        </p:txBody>
      </p:sp>
      <p:sp>
        <p:nvSpPr>
          <p:cNvPr id="9" name="Text Placeholder 8">
            <a:extLst>
              <a:ext uri="{FF2B5EF4-FFF2-40B4-BE49-F238E27FC236}">
                <a16:creationId xmlns:a16="http://schemas.microsoft.com/office/drawing/2014/main" id="{565064BB-E596-481D-923A-E68896D88E7C}"/>
              </a:ext>
            </a:extLst>
          </p:cNvPr>
          <p:cNvSpPr>
            <a:spLocks noGrp="1"/>
          </p:cNvSpPr>
          <p:nvPr>
            <p:ph type="body" sz="quarter" idx="16"/>
          </p:nvPr>
        </p:nvSpPr>
        <p:spPr>
          <a:xfrm>
            <a:off x="4447403" y="949235"/>
            <a:ext cx="4444916" cy="3841129"/>
          </a:xfrm>
        </p:spPr>
        <p:txBody>
          <a:bodyPr/>
          <a:lstStyle/>
          <a:p>
            <a:r>
              <a:rPr lang="en-US" b="0" i="0" dirty="0">
                <a:solidFill>
                  <a:srgbClr val="333333"/>
                </a:solidFill>
                <a:effectLst/>
                <a:latin typeface="Arial" panose="020B0604020202020204" pitchFamily="34" charset="0"/>
                <a:cs typeface="Arial" panose="020B0604020202020204" pitchFamily="34" charset="0"/>
              </a:rPr>
              <a:t>Now with these five principles as a foundation, one of the most important things you can do is set up an concierge team to call and reach out to engage your partners with your PRM tool to drive adoption and provide support on demand. While you can send </a:t>
            </a:r>
            <a:r>
              <a:rPr lang="en-US" b="0" i="0" u="sng" dirty="0">
                <a:solidFill>
                  <a:srgbClr val="1878D1"/>
                </a:solidFill>
                <a:effectLst/>
                <a:latin typeface="Arial" panose="020B0604020202020204" pitchFamily="34" charset="0"/>
                <a:cs typeface="Arial" panose="020B0604020202020204" pitchFamily="34" charset="0"/>
                <a:hlinkClick r:id="rId3"/>
              </a:rPr>
              <a:t>email</a:t>
            </a:r>
            <a:r>
              <a:rPr lang="en-US" b="0" i="0" dirty="0">
                <a:solidFill>
                  <a:srgbClr val="333333"/>
                </a:solidFill>
                <a:effectLst/>
                <a:latin typeface="Arial" panose="020B0604020202020204" pitchFamily="34" charset="0"/>
                <a:cs typeface="Arial" panose="020B0604020202020204" pitchFamily="34" charset="0"/>
              </a:rPr>
              <a:t> blasts and promote your partner portal via </a:t>
            </a:r>
            <a:r>
              <a:rPr lang="en-US" b="0" i="0" u="sng" dirty="0">
                <a:solidFill>
                  <a:srgbClr val="1878D1"/>
                </a:solidFill>
                <a:effectLst/>
                <a:latin typeface="Arial" panose="020B0604020202020204" pitchFamily="34" charset="0"/>
                <a:cs typeface="Arial" panose="020B0604020202020204" pitchFamily="34" charset="0"/>
                <a:hlinkClick r:id="rId4"/>
              </a:rPr>
              <a:t>social marketing</a:t>
            </a:r>
            <a:r>
              <a:rPr lang="en-US" b="0" i="0" dirty="0">
                <a:solidFill>
                  <a:srgbClr val="333333"/>
                </a:solidFill>
                <a:effectLst/>
                <a:latin typeface="Arial" panose="020B0604020202020204" pitchFamily="34" charset="0"/>
                <a:cs typeface="Arial" panose="020B0604020202020204" pitchFamily="34" charset="0"/>
              </a:rPr>
              <a:t> platforms, the best way to engage with partners and get their attention is to have a person-to-person call first and ask them to attend a webinar to learn more about a new program you are launching. Too often, we see marketers first try to focus on scalability by using digital outreach tactics, only to find out the open rate or engagement rate is really poor. The best way to engage at this stage is to first reach out and build momentum. Then, when partners start engaging, you can start communicating with those partners digitally while reaching out to new partners who haven’t been to your portal or participated in your programs by phone. If you take this kind of sequential approach, you are bound see more partners regularly onboard to your PRM tool, adopt your partner portal and engagement with programs rising quarter after quarter.</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32603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830</TotalTime>
  <Words>1419</Words>
  <Application>Microsoft Office PowerPoint</Application>
  <PresentationFormat>Custom</PresentationFormat>
  <Paragraphs>23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ArialMT</vt:lpstr>
      <vt:lpstr>Calibri</vt:lpstr>
      <vt:lpstr>Office Theme</vt:lpstr>
      <vt:lpstr>Automating Profitable Growth™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Automating Profitable Growth™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Field</dc:creator>
  <cp:lastModifiedBy>Subhajit Ghosh</cp:lastModifiedBy>
  <cp:revision>39</cp:revision>
  <dcterms:created xsi:type="dcterms:W3CDTF">2016-08-01T19:14:45Z</dcterms:created>
  <dcterms:modified xsi:type="dcterms:W3CDTF">2021-03-19T13:33:42Z</dcterms:modified>
</cp:coreProperties>
</file>