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5" r:id="rId8"/>
    <p:sldId id="266" r:id="rId9"/>
    <p:sldId id="263" r:id="rId10"/>
    <p:sldId id="264"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B2B2B2"/>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148AB9-35A4-49D1-9E92-846243ADE6C6}" v="30" dt="2021-03-17T13:42:32.4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95" d="100"/>
          <a:sy n="95" d="100"/>
        </p:scale>
        <p:origin x="10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10148AB9-35A4-49D1-9E92-846243ADE6C6}"/>
    <pc:docChg chg="undo custSel addSld delSld modSld">
      <pc:chgData name="Subhajit Ghosh" userId="c585d1f3-935b-4ece-b40b-1a6550e66d72" providerId="ADAL" clId="{10148AB9-35A4-49D1-9E92-846243ADE6C6}" dt="2021-03-17T13:42:27.584" v="259" actId="27614"/>
      <pc:docMkLst>
        <pc:docMk/>
      </pc:docMkLst>
      <pc:sldChg chg="modSp mod">
        <pc:chgData name="Subhajit Ghosh" userId="c585d1f3-935b-4ece-b40b-1a6550e66d72" providerId="ADAL" clId="{10148AB9-35A4-49D1-9E92-846243ADE6C6}" dt="2021-03-17T10:19:03.057" v="4" actId="14100"/>
        <pc:sldMkLst>
          <pc:docMk/>
          <pc:sldMk cId="2429983986" sldId="256"/>
        </pc:sldMkLst>
        <pc:spChg chg="mod">
          <ac:chgData name="Subhajit Ghosh" userId="c585d1f3-935b-4ece-b40b-1a6550e66d72" providerId="ADAL" clId="{10148AB9-35A4-49D1-9E92-846243ADE6C6}" dt="2021-03-17T10:19:03.057" v="4" actId="14100"/>
          <ac:spMkLst>
            <pc:docMk/>
            <pc:sldMk cId="2429983986" sldId="256"/>
            <ac:spMk id="6" creationId="{4F2F611E-2383-4DC9-962D-92928E36BA3F}"/>
          </ac:spMkLst>
        </pc:spChg>
      </pc:sldChg>
      <pc:sldChg chg="addSp delSp modSp mod">
        <pc:chgData name="Subhajit Ghosh" userId="c585d1f3-935b-4ece-b40b-1a6550e66d72" providerId="ADAL" clId="{10148AB9-35A4-49D1-9E92-846243ADE6C6}" dt="2021-03-17T10:37:47.897" v="113" actId="27614"/>
        <pc:sldMkLst>
          <pc:docMk/>
          <pc:sldMk cId="4142234705" sldId="257"/>
        </pc:sldMkLst>
        <pc:spChg chg="del">
          <ac:chgData name="Subhajit Ghosh" userId="c585d1f3-935b-4ece-b40b-1a6550e66d72" providerId="ADAL" clId="{10148AB9-35A4-49D1-9E92-846243ADE6C6}" dt="2021-03-17T10:30:58.788" v="108"/>
          <ac:spMkLst>
            <pc:docMk/>
            <pc:sldMk cId="4142234705" sldId="257"/>
            <ac:spMk id="2" creationId="{73CDC79A-6FAC-4D7D-B85E-15F848CECB4B}"/>
          </ac:spMkLst>
        </pc:spChg>
        <pc:spChg chg="del">
          <ac:chgData name="Subhajit Ghosh" userId="c585d1f3-935b-4ece-b40b-1a6550e66d72" providerId="ADAL" clId="{10148AB9-35A4-49D1-9E92-846243ADE6C6}" dt="2021-03-17T10:19:14.934" v="6" actId="478"/>
          <ac:spMkLst>
            <pc:docMk/>
            <pc:sldMk cId="4142234705" sldId="257"/>
            <ac:spMk id="3" creationId="{EE5F9CC5-5919-4A5B-B9E8-F922D9826927}"/>
          </ac:spMkLst>
        </pc:spChg>
        <pc:spChg chg="mod">
          <ac:chgData name="Subhajit Ghosh" userId="c585d1f3-935b-4ece-b40b-1a6550e66d72" providerId="ADAL" clId="{10148AB9-35A4-49D1-9E92-846243ADE6C6}" dt="2021-03-17T10:19:11.202" v="5"/>
          <ac:spMkLst>
            <pc:docMk/>
            <pc:sldMk cId="4142234705" sldId="257"/>
            <ac:spMk id="4" creationId="{3824FEB1-C6F4-4284-9EE9-2817F24A4DC0}"/>
          </ac:spMkLst>
        </pc:spChg>
        <pc:spChg chg="mod">
          <ac:chgData name="Subhajit Ghosh" userId="c585d1f3-935b-4ece-b40b-1a6550e66d72" providerId="ADAL" clId="{10148AB9-35A4-49D1-9E92-846243ADE6C6}" dt="2021-03-17T10:27:17.738" v="82" actId="113"/>
          <ac:spMkLst>
            <pc:docMk/>
            <pc:sldMk cId="4142234705" sldId="257"/>
            <ac:spMk id="5" creationId="{C4B6616B-D638-467B-86EF-41EF776CAD4F}"/>
          </ac:spMkLst>
        </pc:spChg>
        <pc:spChg chg="add del mod">
          <ac:chgData name="Subhajit Ghosh" userId="c585d1f3-935b-4ece-b40b-1a6550e66d72" providerId="ADAL" clId="{10148AB9-35A4-49D1-9E92-846243ADE6C6}" dt="2021-03-17T10:37:46.020" v="112"/>
          <ac:spMkLst>
            <pc:docMk/>
            <pc:sldMk cId="4142234705" sldId="257"/>
            <ac:spMk id="9" creationId="{D66CE7C2-6C89-478F-B99D-D77A33FA700E}"/>
          </ac:spMkLst>
        </pc:spChg>
        <pc:picChg chg="add del mod">
          <ac:chgData name="Subhajit Ghosh" userId="c585d1f3-935b-4ece-b40b-1a6550e66d72" providerId="ADAL" clId="{10148AB9-35A4-49D1-9E92-846243ADE6C6}" dt="2021-03-17T10:31:29.929" v="111" actId="478"/>
          <ac:picMkLst>
            <pc:docMk/>
            <pc:sldMk cId="4142234705" sldId="257"/>
            <ac:picMk id="7" creationId="{D139D377-5F30-43C8-A600-757715845287}"/>
          </ac:picMkLst>
        </pc:picChg>
        <pc:picChg chg="add mod">
          <ac:chgData name="Subhajit Ghosh" userId="c585d1f3-935b-4ece-b40b-1a6550e66d72" providerId="ADAL" clId="{10148AB9-35A4-49D1-9E92-846243ADE6C6}" dt="2021-03-17T10:37:47.897" v="113" actId="27614"/>
          <ac:picMkLst>
            <pc:docMk/>
            <pc:sldMk cId="4142234705" sldId="257"/>
            <ac:picMk id="11" creationId="{B6C3C536-332E-4EEB-8373-719E8341D3CD}"/>
          </ac:picMkLst>
        </pc:picChg>
      </pc:sldChg>
      <pc:sldChg chg="addSp delSp modSp mod">
        <pc:chgData name="Subhajit Ghosh" userId="c585d1f3-935b-4ece-b40b-1a6550e66d72" providerId="ADAL" clId="{10148AB9-35A4-49D1-9E92-846243ADE6C6}" dt="2021-03-17T12:59:23.901" v="126" actId="962"/>
        <pc:sldMkLst>
          <pc:docMk/>
          <pc:sldMk cId="2815277108" sldId="258"/>
        </pc:sldMkLst>
        <pc:spChg chg="add del mod">
          <ac:chgData name="Subhajit Ghosh" userId="c585d1f3-935b-4ece-b40b-1a6550e66d72" providerId="ADAL" clId="{10148AB9-35A4-49D1-9E92-846243ADE6C6}" dt="2021-03-17T12:59:21.882" v="124"/>
          <ac:spMkLst>
            <pc:docMk/>
            <pc:sldMk cId="2815277108" sldId="258"/>
            <ac:spMk id="5" creationId="{713E17C1-FC44-4CF1-82B8-E13C19529D3E}"/>
          </ac:spMkLst>
        </pc:spChg>
        <pc:spChg chg="mod">
          <ac:chgData name="Subhajit Ghosh" userId="c585d1f3-935b-4ece-b40b-1a6550e66d72" providerId="ADAL" clId="{10148AB9-35A4-49D1-9E92-846243ADE6C6}" dt="2021-03-17T10:19:21.954" v="8"/>
          <ac:spMkLst>
            <pc:docMk/>
            <pc:sldMk cId="2815277108" sldId="258"/>
            <ac:spMk id="6" creationId="{C656395D-0968-4CC4-83FA-27592B0EA08A}"/>
          </ac:spMkLst>
        </pc:spChg>
        <pc:spChg chg="del">
          <ac:chgData name="Subhajit Ghosh" userId="c585d1f3-935b-4ece-b40b-1a6550e66d72" providerId="ADAL" clId="{10148AB9-35A4-49D1-9E92-846243ADE6C6}" dt="2021-03-17T10:19:24.267" v="9" actId="478"/>
          <ac:spMkLst>
            <pc:docMk/>
            <pc:sldMk cId="2815277108" sldId="258"/>
            <ac:spMk id="7" creationId="{B46939E6-5567-4C86-97BB-FAE44A9B3871}"/>
          </ac:spMkLst>
        </pc:spChg>
        <pc:spChg chg="del">
          <ac:chgData name="Subhajit Ghosh" userId="c585d1f3-935b-4ece-b40b-1a6550e66d72" providerId="ADAL" clId="{10148AB9-35A4-49D1-9E92-846243ADE6C6}" dt="2021-03-17T12:17:55.234" v="117"/>
          <ac:spMkLst>
            <pc:docMk/>
            <pc:sldMk cId="2815277108" sldId="258"/>
            <ac:spMk id="8" creationId="{BFEE5A4F-093A-4F1A-8CC4-D4ACBD2F1C2E}"/>
          </ac:spMkLst>
        </pc:spChg>
        <pc:spChg chg="mod">
          <ac:chgData name="Subhajit Ghosh" userId="c585d1f3-935b-4ece-b40b-1a6550e66d72" providerId="ADAL" clId="{10148AB9-35A4-49D1-9E92-846243ADE6C6}" dt="2021-03-17T10:27:36.075" v="84" actId="2711"/>
          <ac:spMkLst>
            <pc:docMk/>
            <pc:sldMk cId="2815277108" sldId="258"/>
            <ac:spMk id="9" creationId="{4393C9E7-9550-4849-8115-E9C4978354A8}"/>
          </ac:spMkLst>
        </pc:spChg>
        <pc:picChg chg="add del mod">
          <ac:chgData name="Subhajit Ghosh" userId="c585d1f3-935b-4ece-b40b-1a6550e66d72" providerId="ADAL" clId="{10148AB9-35A4-49D1-9E92-846243ADE6C6}" dt="2021-03-17T12:59:16.011" v="123" actId="478"/>
          <ac:picMkLst>
            <pc:docMk/>
            <pc:sldMk cId="2815277108" sldId="258"/>
            <ac:picMk id="3" creationId="{172A3218-58EF-44F8-8193-7CA7A728387E}"/>
          </ac:picMkLst>
        </pc:picChg>
        <pc:picChg chg="add mod">
          <ac:chgData name="Subhajit Ghosh" userId="c585d1f3-935b-4ece-b40b-1a6550e66d72" providerId="ADAL" clId="{10148AB9-35A4-49D1-9E92-846243ADE6C6}" dt="2021-03-17T12:59:23.901" v="126" actId="962"/>
          <ac:picMkLst>
            <pc:docMk/>
            <pc:sldMk cId="2815277108" sldId="258"/>
            <ac:picMk id="11" creationId="{75CF5EAC-2FD8-4B64-814F-66F00294DFF9}"/>
          </ac:picMkLst>
        </pc:picChg>
      </pc:sldChg>
      <pc:sldChg chg="addSp delSp modSp new mod modClrScheme chgLayout">
        <pc:chgData name="Subhajit Ghosh" userId="c585d1f3-935b-4ece-b40b-1a6550e66d72" providerId="ADAL" clId="{10148AB9-35A4-49D1-9E92-846243ADE6C6}" dt="2021-03-17T13:26:02.307" v="185" actId="18131"/>
        <pc:sldMkLst>
          <pc:docMk/>
          <pc:sldMk cId="1348795793" sldId="260"/>
        </pc:sldMkLst>
        <pc:spChg chg="del mod ord">
          <ac:chgData name="Subhajit Ghosh" userId="c585d1f3-935b-4ece-b40b-1a6550e66d72" providerId="ADAL" clId="{10148AB9-35A4-49D1-9E92-846243ADE6C6}" dt="2021-03-17T10:19:43.194" v="18" actId="700"/>
          <ac:spMkLst>
            <pc:docMk/>
            <pc:sldMk cId="1348795793" sldId="260"/>
            <ac:spMk id="2" creationId="{250E3AFD-C9C3-4F7D-995C-AD6A20C20902}"/>
          </ac:spMkLst>
        </pc:spChg>
        <pc:spChg chg="del mod ord">
          <ac:chgData name="Subhajit Ghosh" userId="c585d1f3-935b-4ece-b40b-1a6550e66d72" providerId="ADAL" clId="{10148AB9-35A4-49D1-9E92-846243ADE6C6}" dt="2021-03-17T10:19:43.194" v="18" actId="700"/>
          <ac:spMkLst>
            <pc:docMk/>
            <pc:sldMk cId="1348795793" sldId="260"/>
            <ac:spMk id="3" creationId="{8107EBEF-4D0A-4093-87E4-D04AB5FD0D44}"/>
          </ac:spMkLst>
        </pc:spChg>
        <pc:spChg chg="del mod ord">
          <ac:chgData name="Subhajit Ghosh" userId="c585d1f3-935b-4ece-b40b-1a6550e66d72" providerId="ADAL" clId="{10148AB9-35A4-49D1-9E92-846243ADE6C6}" dt="2021-03-17T10:19:43.194" v="18" actId="700"/>
          <ac:spMkLst>
            <pc:docMk/>
            <pc:sldMk cId="1348795793" sldId="260"/>
            <ac:spMk id="4" creationId="{9279A6AA-6101-412F-8ED2-9E057AC4F4D0}"/>
          </ac:spMkLst>
        </pc:spChg>
        <pc:spChg chg="del mod ord">
          <ac:chgData name="Subhajit Ghosh" userId="c585d1f3-935b-4ece-b40b-1a6550e66d72" providerId="ADAL" clId="{10148AB9-35A4-49D1-9E92-846243ADE6C6}" dt="2021-03-17T10:19:43.194" v="18" actId="700"/>
          <ac:spMkLst>
            <pc:docMk/>
            <pc:sldMk cId="1348795793" sldId="260"/>
            <ac:spMk id="5" creationId="{27A4C247-09CA-453B-AFA2-9F9F14CFA751}"/>
          </ac:spMkLst>
        </pc:spChg>
        <pc:spChg chg="add mod ord">
          <ac:chgData name="Subhajit Ghosh" userId="c585d1f3-935b-4ece-b40b-1a6550e66d72" providerId="ADAL" clId="{10148AB9-35A4-49D1-9E92-846243ADE6C6}" dt="2021-03-17T10:20:15.050" v="25"/>
          <ac:spMkLst>
            <pc:docMk/>
            <pc:sldMk cId="1348795793" sldId="260"/>
            <ac:spMk id="6" creationId="{16F46F61-1F1F-4844-8769-DD752F2AB767}"/>
          </ac:spMkLst>
        </pc:spChg>
        <pc:spChg chg="add del mod ord">
          <ac:chgData name="Subhajit Ghosh" userId="c585d1f3-935b-4ece-b40b-1a6550e66d72" providerId="ADAL" clId="{10148AB9-35A4-49D1-9E92-846243ADE6C6}" dt="2021-03-17T10:19:48.969" v="19" actId="478"/>
          <ac:spMkLst>
            <pc:docMk/>
            <pc:sldMk cId="1348795793" sldId="260"/>
            <ac:spMk id="7" creationId="{C6B63FD0-6679-4D55-B256-FBCEA215A271}"/>
          </ac:spMkLst>
        </pc:spChg>
        <pc:spChg chg="add del mod ord">
          <ac:chgData name="Subhajit Ghosh" userId="c585d1f3-935b-4ece-b40b-1a6550e66d72" providerId="ADAL" clId="{10148AB9-35A4-49D1-9E92-846243ADE6C6}" dt="2021-03-17T12:45:46.651" v="120"/>
          <ac:spMkLst>
            <pc:docMk/>
            <pc:sldMk cId="1348795793" sldId="260"/>
            <ac:spMk id="8" creationId="{A4F8A549-C518-4B45-A412-E2BE42299A8D}"/>
          </ac:spMkLst>
        </pc:spChg>
        <pc:spChg chg="add mod ord">
          <ac:chgData name="Subhajit Ghosh" userId="c585d1f3-935b-4ece-b40b-1a6550e66d72" providerId="ADAL" clId="{10148AB9-35A4-49D1-9E92-846243ADE6C6}" dt="2021-03-17T10:27:53.603" v="86" actId="2711"/>
          <ac:spMkLst>
            <pc:docMk/>
            <pc:sldMk cId="1348795793" sldId="260"/>
            <ac:spMk id="9" creationId="{E779114E-305D-46AF-A7B3-789D9DC720FE}"/>
          </ac:spMkLst>
        </pc:spChg>
        <pc:spChg chg="add del mod">
          <ac:chgData name="Subhajit Ghosh" userId="c585d1f3-935b-4ece-b40b-1a6550e66d72" providerId="ADAL" clId="{10148AB9-35A4-49D1-9E92-846243ADE6C6}" dt="2021-03-17T13:25:18.016" v="131"/>
          <ac:spMkLst>
            <pc:docMk/>
            <pc:sldMk cId="1348795793" sldId="260"/>
            <ac:spMk id="13" creationId="{B8641FF4-0CE2-41CA-934C-5C2337AF2473}"/>
          </ac:spMkLst>
        </pc:spChg>
        <pc:picChg chg="add del mod">
          <ac:chgData name="Subhajit Ghosh" userId="c585d1f3-935b-4ece-b40b-1a6550e66d72" providerId="ADAL" clId="{10148AB9-35A4-49D1-9E92-846243ADE6C6}" dt="2021-03-17T13:25:09.677" v="130" actId="478"/>
          <ac:picMkLst>
            <pc:docMk/>
            <pc:sldMk cId="1348795793" sldId="260"/>
            <ac:picMk id="11" creationId="{83D2C1D0-5A45-4B4B-9145-C1FBBBEC4A6C}"/>
          </ac:picMkLst>
        </pc:picChg>
        <pc:picChg chg="add mod modCrop">
          <ac:chgData name="Subhajit Ghosh" userId="c585d1f3-935b-4ece-b40b-1a6550e66d72" providerId="ADAL" clId="{10148AB9-35A4-49D1-9E92-846243ADE6C6}" dt="2021-03-17T13:26:02.307" v="185" actId="18131"/>
          <ac:picMkLst>
            <pc:docMk/>
            <pc:sldMk cId="1348795793" sldId="260"/>
            <ac:picMk id="15" creationId="{AE2ABB6E-793B-479A-A5B2-11F9935424CD}"/>
          </ac:picMkLst>
        </pc:picChg>
      </pc:sldChg>
      <pc:sldChg chg="addSp delSp modSp new mod">
        <pc:chgData name="Subhajit Ghosh" userId="c585d1f3-935b-4ece-b40b-1a6550e66d72" providerId="ADAL" clId="{10148AB9-35A4-49D1-9E92-846243ADE6C6}" dt="2021-03-17T13:29:30.689" v="189" actId="962"/>
        <pc:sldMkLst>
          <pc:docMk/>
          <pc:sldMk cId="851539561" sldId="261"/>
        </pc:sldMkLst>
        <pc:spChg chg="del">
          <ac:chgData name="Subhajit Ghosh" userId="c585d1f3-935b-4ece-b40b-1a6550e66d72" providerId="ADAL" clId="{10148AB9-35A4-49D1-9E92-846243ADE6C6}" dt="2021-03-17T13:10:53.914" v="127"/>
          <ac:spMkLst>
            <pc:docMk/>
            <pc:sldMk cId="851539561" sldId="261"/>
            <ac:spMk id="2" creationId="{564699ED-03C5-4C90-9571-61FA7D245165}"/>
          </ac:spMkLst>
        </pc:spChg>
        <pc:spChg chg="del">
          <ac:chgData name="Subhajit Ghosh" userId="c585d1f3-935b-4ece-b40b-1a6550e66d72" providerId="ADAL" clId="{10148AB9-35A4-49D1-9E92-846243ADE6C6}" dt="2021-03-17T10:19:57.999" v="21" actId="478"/>
          <ac:spMkLst>
            <pc:docMk/>
            <pc:sldMk cId="851539561" sldId="261"/>
            <ac:spMk id="3" creationId="{5B272458-1AB6-40F6-9D8F-9405EC332BD4}"/>
          </ac:spMkLst>
        </pc:spChg>
        <pc:spChg chg="mod">
          <ac:chgData name="Subhajit Ghosh" userId="c585d1f3-935b-4ece-b40b-1a6550e66d72" providerId="ADAL" clId="{10148AB9-35A4-49D1-9E92-846243ADE6C6}" dt="2021-03-17T10:20:17.896" v="26"/>
          <ac:spMkLst>
            <pc:docMk/>
            <pc:sldMk cId="851539561" sldId="261"/>
            <ac:spMk id="4" creationId="{ADD0D03D-AB1A-4BB1-996C-17AAA3226E70}"/>
          </ac:spMkLst>
        </pc:spChg>
        <pc:spChg chg="mod">
          <ac:chgData name="Subhajit Ghosh" userId="c585d1f3-935b-4ece-b40b-1a6550e66d72" providerId="ADAL" clId="{10148AB9-35A4-49D1-9E92-846243ADE6C6}" dt="2021-03-17T10:28:25.369" v="91" actId="12"/>
          <ac:spMkLst>
            <pc:docMk/>
            <pc:sldMk cId="851539561" sldId="261"/>
            <ac:spMk id="5" creationId="{BFA9EFBF-BCC6-49CF-A679-1F0E3FA75868}"/>
          </ac:spMkLst>
        </pc:spChg>
        <pc:spChg chg="add del mod">
          <ac:chgData name="Subhajit Ghosh" userId="c585d1f3-935b-4ece-b40b-1a6550e66d72" providerId="ADAL" clId="{10148AB9-35A4-49D1-9E92-846243ADE6C6}" dt="2021-03-17T13:29:27.382" v="187"/>
          <ac:spMkLst>
            <pc:docMk/>
            <pc:sldMk cId="851539561" sldId="261"/>
            <ac:spMk id="9" creationId="{5A65A0BB-9041-40E0-A463-8B798DF56FEF}"/>
          </ac:spMkLst>
        </pc:spChg>
        <pc:picChg chg="add del mod">
          <ac:chgData name="Subhajit Ghosh" userId="c585d1f3-935b-4ece-b40b-1a6550e66d72" providerId="ADAL" clId="{10148AB9-35A4-49D1-9E92-846243ADE6C6}" dt="2021-03-17T13:29:12.722" v="186" actId="478"/>
          <ac:picMkLst>
            <pc:docMk/>
            <pc:sldMk cId="851539561" sldId="261"/>
            <ac:picMk id="7" creationId="{68444D7D-42CB-4D01-80E2-1CB81300C81F}"/>
          </ac:picMkLst>
        </pc:picChg>
        <pc:picChg chg="add mod">
          <ac:chgData name="Subhajit Ghosh" userId="c585d1f3-935b-4ece-b40b-1a6550e66d72" providerId="ADAL" clId="{10148AB9-35A4-49D1-9E92-846243ADE6C6}" dt="2021-03-17T13:29:30.689" v="189" actId="962"/>
          <ac:picMkLst>
            <pc:docMk/>
            <pc:sldMk cId="851539561" sldId="261"/>
            <ac:picMk id="11" creationId="{98B513B8-B1F1-43A2-8D09-1709E03A655B}"/>
          </ac:picMkLst>
        </pc:picChg>
      </pc:sldChg>
      <pc:sldChg chg="addSp delSp modSp new mod modClrScheme chgLayout">
        <pc:chgData name="Subhajit Ghosh" userId="c585d1f3-935b-4ece-b40b-1a6550e66d72" providerId="ADAL" clId="{10148AB9-35A4-49D1-9E92-846243ADE6C6}" dt="2021-03-17T13:33:09.331" v="199" actId="21"/>
        <pc:sldMkLst>
          <pc:docMk/>
          <pc:sldMk cId="2723182582" sldId="262"/>
        </pc:sldMkLst>
        <pc:spChg chg="del mod ord">
          <ac:chgData name="Subhajit Ghosh" userId="c585d1f3-935b-4ece-b40b-1a6550e66d72" providerId="ADAL" clId="{10148AB9-35A4-49D1-9E92-846243ADE6C6}" dt="2021-03-17T10:19:43.194" v="18" actId="700"/>
          <ac:spMkLst>
            <pc:docMk/>
            <pc:sldMk cId="2723182582" sldId="262"/>
            <ac:spMk id="2" creationId="{55AD76DC-7BF8-4B80-A228-26761E12745F}"/>
          </ac:spMkLst>
        </pc:spChg>
        <pc:spChg chg="del mod ord">
          <ac:chgData name="Subhajit Ghosh" userId="c585d1f3-935b-4ece-b40b-1a6550e66d72" providerId="ADAL" clId="{10148AB9-35A4-49D1-9E92-846243ADE6C6}" dt="2021-03-17T10:19:43.194" v="18" actId="700"/>
          <ac:spMkLst>
            <pc:docMk/>
            <pc:sldMk cId="2723182582" sldId="262"/>
            <ac:spMk id="3" creationId="{5A1C6558-E7CC-434B-996F-3483C77435CC}"/>
          </ac:spMkLst>
        </pc:spChg>
        <pc:spChg chg="del mod ord">
          <ac:chgData name="Subhajit Ghosh" userId="c585d1f3-935b-4ece-b40b-1a6550e66d72" providerId="ADAL" clId="{10148AB9-35A4-49D1-9E92-846243ADE6C6}" dt="2021-03-17T10:19:43.194" v="18" actId="700"/>
          <ac:spMkLst>
            <pc:docMk/>
            <pc:sldMk cId="2723182582" sldId="262"/>
            <ac:spMk id="4" creationId="{73C79878-0927-4470-A302-4E6D765C82DE}"/>
          </ac:spMkLst>
        </pc:spChg>
        <pc:spChg chg="del mod ord">
          <ac:chgData name="Subhajit Ghosh" userId="c585d1f3-935b-4ece-b40b-1a6550e66d72" providerId="ADAL" clId="{10148AB9-35A4-49D1-9E92-846243ADE6C6}" dt="2021-03-17T10:19:43.194" v="18" actId="700"/>
          <ac:spMkLst>
            <pc:docMk/>
            <pc:sldMk cId="2723182582" sldId="262"/>
            <ac:spMk id="5" creationId="{261AC468-5DB8-4F07-8D46-C68398EFBEB9}"/>
          </ac:spMkLst>
        </pc:spChg>
        <pc:spChg chg="add mod ord">
          <ac:chgData name="Subhajit Ghosh" userId="c585d1f3-935b-4ece-b40b-1a6550e66d72" providerId="ADAL" clId="{10148AB9-35A4-49D1-9E92-846243ADE6C6}" dt="2021-03-17T10:20:21.154" v="27"/>
          <ac:spMkLst>
            <pc:docMk/>
            <pc:sldMk cId="2723182582" sldId="262"/>
            <ac:spMk id="6" creationId="{CD53DC87-4FDD-4EE2-9B3D-DA4EAFBE2E98}"/>
          </ac:spMkLst>
        </pc:spChg>
        <pc:spChg chg="add del mod ord">
          <ac:chgData name="Subhajit Ghosh" userId="c585d1f3-935b-4ece-b40b-1a6550e66d72" providerId="ADAL" clId="{10148AB9-35A4-49D1-9E92-846243ADE6C6}" dt="2021-03-17T10:20:05.324" v="23" actId="478"/>
          <ac:spMkLst>
            <pc:docMk/>
            <pc:sldMk cId="2723182582" sldId="262"/>
            <ac:spMk id="7" creationId="{191EDEF1-39D2-4DCA-9F62-C3B6D08C3E5A}"/>
          </ac:spMkLst>
        </pc:spChg>
        <pc:spChg chg="add del mod ord">
          <ac:chgData name="Subhajit Ghosh" userId="c585d1f3-935b-4ece-b40b-1a6550e66d72" providerId="ADAL" clId="{10148AB9-35A4-49D1-9E92-846243ADE6C6}" dt="2021-03-17T13:31:05.853" v="190"/>
          <ac:spMkLst>
            <pc:docMk/>
            <pc:sldMk cId="2723182582" sldId="262"/>
            <ac:spMk id="8" creationId="{7729D5A8-CA8E-40BF-B522-653FC1B5488E}"/>
          </ac:spMkLst>
        </pc:spChg>
        <pc:spChg chg="add mod ord">
          <ac:chgData name="Subhajit Ghosh" userId="c585d1f3-935b-4ece-b40b-1a6550e66d72" providerId="ADAL" clId="{10148AB9-35A4-49D1-9E92-846243ADE6C6}" dt="2021-03-17T13:33:09.331" v="199" actId="21"/>
          <ac:spMkLst>
            <pc:docMk/>
            <pc:sldMk cId="2723182582" sldId="262"/>
            <ac:spMk id="9" creationId="{B97C0C29-AEBC-42A0-BDB4-D260B975F57D}"/>
          </ac:spMkLst>
        </pc:spChg>
        <pc:picChg chg="add mod">
          <ac:chgData name="Subhajit Ghosh" userId="c585d1f3-935b-4ece-b40b-1a6550e66d72" providerId="ADAL" clId="{10148AB9-35A4-49D1-9E92-846243ADE6C6}" dt="2021-03-17T13:31:07.619" v="192" actId="962"/>
          <ac:picMkLst>
            <pc:docMk/>
            <pc:sldMk cId="2723182582" sldId="262"/>
            <ac:picMk id="11" creationId="{850EDA75-E3DE-4B59-98F2-5407EED8E44D}"/>
          </ac:picMkLst>
        </pc:picChg>
      </pc:sldChg>
      <pc:sldChg chg="addSp delSp modSp new mod">
        <pc:chgData name="Subhajit Ghosh" userId="c585d1f3-935b-4ece-b40b-1a6550e66d72" providerId="ADAL" clId="{10148AB9-35A4-49D1-9E92-846243ADE6C6}" dt="2021-03-17T13:39:50.269" v="256" actId="962"/>
        <pc:sldMkLst>
          <pc:docMk/>
          <pc:sldMk cId="3053194333" sldId="263"/>
        </pc:sldMkLst>
        <pc:spChg chg="del">
          <ac:chgData name="Subhajit Ghosh" userId="c585d1f3-935b-4ece-b40b-1a6550e66d72" providerId="ADAL" clId="{10148AB9-35A4-49D1-9E92-846243ADE6C6}" dt="2021-03-17T13:38:47.614" v="245"/>
          <ac:spMkLst>
            <pc:docMk/>
            <pc:sldMk cId="3053194333" sldId="263"/>
            <ac:spMk id="2" creationId="{05223F30-EB02-498B-8657-65F430036C6A}"/>
          </ac:spMkLst>
        </pc:spChg>
        <pc:spChg chg="del">
          <ac:chgData name="Subhajit Ghosh" userId="c585d1f3-935b-4ece-b40b-1a6550e66d72" providerId="ADAL" clId="{10148AB9-35A4-49D1-9E92-846243ADE6C6}" dt="2021-03-17T10:20:31.015" v="29" actId="478"/>
          <ac:spMkLst>
            <pc:docMk/>
            <pc:sldMk cId="3053194333" sldId="263"/>
            <ac:spMk id="3" creationId="{1D49633F-85A7-49E2-9A53-284F838E3141}"/>
          </ac:spMkLst>
        </pc:spChg>
        <pc:spChg chg="mod">
          <ac:chgData name="Subhajit Ghosh" userId="c585d1f3-935b-4ece-b40b-1a6550e66d72" providerId="ADAL" clId="{10148AB9-35A4-49D1-9E92-846243ADE6C6}" dt="2021-03-17T10:20:24.956" v="28"/>
          <ac:spMkLst>
            <pc:docMk/>
            <pc:sldMk cId="3053194333" sldId="263"/>
            <ac:spMk id="4" creationId="{EF06E59F-6AA1-4522-BF19-F50FF56E5C1F}"/>
          </ac:spMkLst>
        </pc:spChg>
        <pc:spChg chg="mod">
          <ac:chgData name="Subhajit Ghosh" userId="c585d1f3-935b-4ece-b40b-1a6550e66d72" providerId="ADAL" clId="{10148AB9-35A4-49D1-9E92-846243ADE6C6}" dt="2021-03-17T10:30:12.195" v="105" actId="20577"/>
          <ac:spMkLst>
            <pc:docMk/>
            <pc:sldMk cId="3053194333" sldId="263"/>
            <ac:spMk id="5" creationId="{4B447A2C-8E49-40C8-B48C-E9EF55B70C88}"/>
          </ac:spMkLst>
        </pc:spChg>
        <pc:spChg chg="add del mod">
          <ac:chgData name="Subhajit Ghosh" userId="c585d1f3-935b-4ece-b40b-1a6550e66d72" providerId="ADAL" clId="{10148AB9-35A4-49D1-9E92-846243ADE6C6}" dt="2021-03-17T13:39:49.261" v="254"/>
          <ac:spMkLst>
            <pc:docMk/>
            <pc:sldMk cId="3053194333" sldId="263"/>
            <ac:spMk id="9" creationId="{DB7566BE-D79C-458A-ADE4-8EFA722995AC}"/>
          </ac:spMkLst>
        </pc:spChg>
        <pc:picChg chg="add del mod">
          <ac:chgData name="Subhajit Ghosh" userId="c585d1f3-935b-4ece-b40b-1a6550e66d72" providerId="ADAL" clId="{10148AB9-35A4-49D1-9E92-846243ADE6C6}" dt="2021-03-17T13:38:49.095" v="248" actId="478"/>
          <ac:picMkLst>
            <pc:docMk/>
            <pc:sldMk cId="3053194333" sldId="263"/>
            <ac:picMk id="7" creationId="{0CA46652-3509-4A80-A05D-131E28FADA4B}"/>
          </ac:picMkLst>
        </pc:picChg>
        <pc:picChg chg="add del mod">
          <ac:chgData name="Subhajit Ghosh" userId="c585d1f3-935b-4ece-b40b-1a6550e66d72" providerId="ADAL" clId="{10148AB9-35A4-49D1-9E92-846243ADE6C6}" dt="2021-03-17T13:38:55.428" v="253"/>
          <ac:picMkLst>
            <pc:docMk/>
            <pc:sldMk cId="3053194333" sldId="263"/>
            <ac:picMk id="11" creationId="{594D244B-8FD7-470D-9C03-DB933073F340}"/>
          </ac:picMkLst>
        </pc:picChg>
        <pc:picChg chg="add mod">
          <ac:chgData name="Subhajit Ghosh" userId="c585d1f3-935b-4ece-b40b-1a6550e66d72" providerId="ADAL" clId="{10148AB9-35A4-49D1-9E92-846243ADE6C6}" dt="2021-03-17T13:39:50.269" v="256" actId="962"/>
          <ac:picMkLst>
            <pc:docMk/>
            <pc:sldMk cId="3053194333" sldId="263"/>
            <ac:picMk id="13" creationId="{BA0D709D-32BF-4B91-9C86-17B4F0A42065}"/>
          </ac:picMkLst>
        </pc:picChg>
      </pc:sldChg>
      <pc:sldChg chg="addSp delSp modSp new mod modClrScheme chgLayout">
        <pc:chgData name="Subhajit Ghosh" userId="c585d1f3-935b-4ece-b40b-1a6550e66d72" providerId="ADAL" clId="{10148AB9-35A4-49D1-9E92-846243ADE6C6}" dt="2021-03-17T13:42:27.584" v="259" actId="27614"/>
        <pc:sldMkLst>
          <pc:docMk/>
          <pc:sldMk cId="4153081135" sldId="264"/>
        </pc:sldMkLst>
        <pc:spChg chg="del mod ord">
          <ac:chgData name="Subhajit Ghosh" userId="c585d1f3-935b-4ece-b40b-1a6550e66d72" providerId="ADAL" clId="{10148AB9-35A4-49D1-9E92-846243ADE6C6}" dt="2021-03-17T10:19:43.194" v="18" actId="700"/>
          <ac:spMkLst>
            <pc:docMk/>
            <pc:sldMk cId="4153081135" sldId="264"/>
            <ac:spMk id="2" creationId="{54006AB8-7863-412B-A141-A302705CB682}"/>
          </ac:spMkLst>
        </pc:spChg>
        <pc:spChg chg="del mod ord">
          <ac:chgData name="Subhajit Ghosh" userId="c585d1f3-935b-4ece-b40b-1a6550e66d72" providerId="ADAL" clId="{10148AB9-35A4-49D1-9E92-846243ADE6C6}" dt="2021-03-17T10:19:43.194" v="18" actId="700"/>
          <ac:spMkLst>
            <pc:docMk/>
            <pc:sldMk cId="4153081135" sldId="264"/>
            <ac:spMk id="3" creationId="{DAE2291A-7320-4FB1-9402-02974CCCDDA7}"/>
          </ac:spMkLst>
        </pc:spChg>
        <pc:spChg chg="del mod ord">
          <ac:chgData name="Subhajit Ghosh" userId="c585d1f3-935b-4ece-b40b-1a6550e66d72" providerId="ADAL" clId="{10148AB9-35A4-49D1-9E92-846243ADE6C6}" dt="2021-03-17T10:19:43.194" v="18" actId="700"/>
          <ac:spMkLst>
            <pc:docMk/>
            <pc:sldMk cId="4153081135" sldId="264"/>
            <ac:spMk id="4" creationId="{F78D26A5-35C7-480A-AA71-B9B9AC861352}"/>
          </ac:spMkLst>
        </pc:spChg>
        <pc:spChg chg="del mod ord">
          <ac:chgData name="Subhajit Ghosh" userId="c585d1f3-935b-4ece-b40b-1a6550e66d72" providerId="ADAL" clId="{10148AB9-35A4-49D1-9E92-846243ADE6C6}" dt="2021-03-17T10:19:43.194" v="18" actId="700"/>
          <ac:spMkLst>
            <pc:docMk/>
            <pc:sldMk cId="4153081135" sldId="264"/>
            <ac:spMk id="5" creationId="{F0FF7DF8-790A-461D-9D74-263981F0D7B8}"/>
          </ac:spMkLst>
        </pc:spChg>
        <pc:spChg chg="add mod ord">
          <ac:chgData name="Subhajit Ghosh" userId="c585d1f3-935b-4ece-b40b-1a6550e66d72" providerId="ADAL" clId="{10148AB9-35A4-49D1-9E92-846243ADE6C6}" dt="2021-03-17T10:20:46.830" v="33"/>
          <ac:spMkLst>
            <pc:docMk/>
            <pc:sldMk cId="4153081135" sldId="264"/>
            <ac:spMk id="6" creationId="{9D29861E-B24F-4823-9989-E15152259B28}"/>
          </ac:spMkLst>
        </pc:spChg>
        <pc:spChg chg="add del mod ord">
          <ac:chgData name="Subhajit Ghosh" userId="c585d1f3-935b-4ece-b40b-1a6550e66d72" providerId="ADAL" clId="{10148AB9-35A4-49D1-9E92-846243ADE6C6}" dt="2021-03-17T10:20:39.849" v="31" actId="478"/>
          <ac:spMkLst>
            <pc:docMk/>
            <pc:sldMk cId="4153081135" sldId="264"/>
            <ac:spMk id="7" creationId="{8C97A548-1300-45E6-8D0D-49A429DFA5D5}"/>
          </ac:spMkLst>
        </pc:spChg>
        <pc:spChg chg="add del mod ord">
          <ac:chgData name="Subhajit Ghosh" userId="c585d1f3-935b-4ece-b40b-1a6550e66d72" providerId="ADAL" clId="{10148AB9-35A4-49D1-9E92-846243ADE6C6}" dt="2021-03-17T10:45:57.573" v="114"/>
          <ac:spMkLst>
            <pc:docMk/>
            <pc:sldMk cId="4153081135" sldId="264"/>
            <ac:spMk id="8" creationId="{78FAC4CF-893B-4CA0-B1D8-8581F82BF082}"/>
          </ac:spMkLst>
        </pc:spChg>
        <pc:spChg chg="add mod ord">
          <ac:chgData name="Subhajit Ghosh" userId="c585d1f3-935b-4ece-b40b-1a6550e66d72" providerId="ADAL" clId="{10148AB9-35A4-49D1-9E92-846243ADE6C6}" dt="2021-03-17T10:30:16.712" v="106" actId="20577"/>
          <ac:spMkLst>
            <pc:docMk/>
            <pc:sldMk cId="4153081135" sldId="264"/>
            <ac:spMk id="9" creationId="{0390EA3F-D95D-45FD-8071-3E66B680B505}"/>
          </ac:spMkLst>
        </pc:spChg>
        <pc:spChg chg="add del mod">
          <ac:chgData name="Subhajit Ghosh" userId="c585d1f3-935b-4ece-b40b-1a6550e66d72" providerId="ADAL" clId="{10148AB9-35A4-49D1-9E92-846243ADE6C6}" dt="2021-03-17T13:42:25.828" v="258"/>
          <ac:spMkLst>
            <pc:docMk/>
            <pc:sldMk cId="4153081135" sldId="264"/>
            <ac:spMk id="13" creationId="{EBCFC536-0104-473B-AA0D-21DC66E0288A}"/>
          </ac:spMkLst>
        </pc:spChg>
        <pc:picChg chg="add del mod">
          <ac:chgData name="Subhajit Ghosh" userId="c585d1f3-935b-4ece-b40b-1a6550e66d72" providerId="ADAL" clId="{10148AB9-35A4-49D1-9E92-846243ADE6C6}" dt="2021-03-17T13:42:21.056" v="257" actId="478"/>
          <ac:picMkLst>
            <pc:docMk/>
            <pc:sldMk cId="4153081135" sldId="264"/>
            <ac:picMk id="11" creationId="{65F7E991-1EF7-484B-A65D-BB9F2B9E9C12}"/>
          </ac:picMkLst>
        </pc:picChg>
        <pc:picChg chg="add mod">
          <ac:chgData name="Subhajit Ghosh" userId="c585d1f3-935b-4ece-b40b-1a6550e66d72" providerId="ADAL" clId="{10148AB9-35A4-49D1-9E92-846243ADE6C6}" dt="2021-03-17T13:42:27.584" v="259" actId="27614"/>
          <ac:picMkLst>
            <pc:docMk/>
            <pc:sldMk cId="4153081135" sldId="264"/>
            <ac:picMk id="15" creationId="{120EBD11-3103-42A5-9BBA-65CF8D3A6594}"/>
          </ac:picMkLst>
        </pc:picChg>
      </pc:sldChg>
      <pc:sldChg chg="addSp delSp modSp new mod modClrScheme chgLayout">
        <pc:chgData name="Subhajit Ghosh" userId="c585d1f3-935b-4ece-b40b-1a6550e66d72" providerId="ADAL" clId="{10148AB9-35A4-49D1-9E92-846243ADE6C6}" dt="2021-03-17T13:37:07.144" v="237" actId="27614"/>
        <pc:sldMkLst>
          <pc:docMk/>
          <pc:sldMk cId="1214506584" sldId="265"/>
        </pc:sldMkLst>
        <pc:spChg chg="del">
          <ac:chgData name="Subhajit Ghosh" userId="c585d1f3-935b-4ece-b40b-1a6550e66d72" providerId="ADAL" clId="{10148AB9-35A4-49D1-9E92-846243ADE6C6}" dt="2021-03-17T13:32:53.588" v="195" actId="700"/>
          <ac:spMkLst>
            <pc:docMk/>
            <pc:sldMk cId="1214506584" sldId="265"/>
            <ac:spMk id="2" creationId="{40056797-1963-487F-8B45-7E27DDD93B17}"/>
          </ac:spMkLst>
        </pc:spChg>
        <pc:spChg chg="del">
          <ac:chgData name="Subhajit Ghosh" userId="c585d1f3-935b-4ece-b40b-1a6550e66d72" providerId="ADAL" clId="{10148AB9-35A4-49D1-9E92-846243ADE6C6}" dt="2021-03-17T13:32:53.588" v="195" actId="700"/>
          <ac:spMkLst>
            <pc:docMk/>
            <pc:sldMk cId="1214506584" sldId="265"/>
            <ac:spMk id="3" creationId="{B5F2C36E-F675-47C1-9E3D-ED62F2C34FDE}"/>
          </ac:spMkLst>
        </pc:spChg>
        <pc:spChg chg="del">
          <ac:chgData name="Subhajit Ghosh" userId="c585d1f3-935b-4ece-b40b-1a6550e66d72" providerId="ADAL" clId="{10148AB9-35A4-49D1-9E92-846243ADE6C6}" dt="2021-03-17T13:32:53.588" v="195" actId="700"/>
          <ac:spMkLst>
            <pc:docMk/>
            <pc:sldMk cId="1214506584" sldId="265"/>
            <ac:spMk id="4" creationId="{4AEB9BFF-DD52-4626-A7EC-B07D5DA6E342}"/>
          </ac:spMkLst>
        </pc:spChg>
        <pc:spChg chg="del">
          <ac:chgData name="Subhajit Ghosh" userId="c585d1f3-935b-4ece-b40b-1a6550e66d72" providerId="ADAL" clId="{10148AB9-35A4-49D1-9E92-846243ADE6C6}" dt="2021-03-17T13:32:53.588" v="195" actId="700"/>
          <ac:spMkLst>
            <pc:docMk/>
            <pc:sldMk cId="1214506584" sldId="265"/>
            <ac:spMk id="5" creationId="{49397D11-8532-4F36-8F47-6EB3357D6E1F}"/>
          </ac:spMkLst>
        </pc:spChg>
        <pc:spChg chg="add del mod ord">
          <ac:chgData name="Subhajit Ghosh" userId="c585d1f3-935b-4ece-b40b-1a6550e66d72" providerId="ADAL" clId="{10148AB9-35A4-49D1-9E92-846243ADE6C6}" dt="2021-03-17T13:32:56.763" v="196" actId="700"/>
          <ac:spMkLst>
            <pc:docMk/>
            <pc:sldMk cId="1214506584" sldId="265"/>
            <ac:spMk id="6" creationId="{DA02950F-20E8-4003-8322-C7C4A0342DF1}"/>
          </ac:spMkLst>
        </pc:spChg>
        <pc:spChg chg="add del mod ord">
          <ac:chgData name="Subhajit Ghosh" userId="c585d1f3-935b-4ece-b40b-1a6550e66d72" providerId="ADAL" clId="{10148AB9-35A4-49D1-9E92-846243ADE6C6}" dt="2021-03-17T13:32:56.763" v="196" actId="700"/>
          <ac:spMkLst>
            <pc:docMk/>
            <pc:sldMk cId="1214506584" sldId="265"/>
            <ac:spMk id="7" creationId="{54946594-E79C-4DFD-8002-CB23FBE89433}"/>
          </ac:spMkLst>
        </pc:spChg>
        <pc:spChg chg="add del mod ord">
          <ac:chgData name="Subhajit Ghosh" userId="c585d1f3-935b-4ece-b40b-1a6550e66d72" providerId="ADAL" clId="{10148AB9-35A4-49D1-9E92-846243ADE6C6}" dt="2021-03-17T13:32:56.763" v="196" actId="700"/>
          <ac:spMkLst>
            <pc:docMk/>
            <pc:sldMk cId="1214506584" sldId="265"/>
            <ac:spMk id="8" creationId="{D4625C44-716C-4747-A56F-AF132066BFC2}"/>
          </ac:spMkLst>
        </pc:spChg>
        <pc:spChg chg="add del mod ord">
          <ac:chgData name="Subhajit Ghosh" userId="c585d1f3-935b-4ece-b40b-1a6550e66d72" providerId="ADAL" clId="{10148AB9-35A4-49D1-9E92-846243ADE6C6}" dt="2021-03-17T13:32:56.763" v="196" actId="700"/>
          <ac:spMkLst>
            <pc:docMk/>
            <pc:sldMk cId="1214506584" sldId="265"/>
            <ac:spMk id="9" creationId="{A7DA00EA-3171-4465-B1EC-2A5457894295}"/>
          </ac:spMkLst>
        </pc:spChg>
        <pc:spChg chg="add mod ord">
          <ac:chgData name="Subhajit Ghosh" userId="c585d1f3-935b-4ece-b40b-1a6550e66d72" providerId="ADAL" clId="{10148AB9-35A4-49D1-9E92-846243ADE6C6}" dt="2021-03-17T13:33:58.157" v="211" actId="20577"/>
          <ac:spMkLst>
            <pc:docMk/>
            <pc:sldMk cId="1214506584" sldId="265"/>
            <ac:spMk id="10" creationId="{1F687FC1-9172-4392-9EE1-47CF4835D546}"/>
          </ac:spMkLst>
        </pc:spChg>
        <pc:spChg chg="add del mod ord">
          <ac:chgData name="Subhajit Ghosh" userId="c585d1f3-935b-4ece-b40b-1a6550e66d72" providerId="ADAL" clId="{10148AB9-35A4-49D1-9E92-846243ADE6C6}" dt="2021-03-17T13:33:13.993" v="200" actId="478"/>
          <ac:spMkLst>
            <pc:docMk/>
            <pc:sldMk cId="1214506584" sldId="265"/>
            <ac:spMk id="11" creationId="{9E7F8638-B1B9-4301-B982-8C438E452DB2}"/>
          </ac:spMkLst>
        </pc:spChg>
        <pc:spChg chg="add del mod ord">
          <ac:chgData name="Subhajit Ghosh" userId="c585d1f3-935b-4ece-b40b-1a6550e66d72" providerId="ADAL" clId="{10148AB9-35A4-49D1-9E92-846243ADE6C6}" dt="2021-03-17T13:34:15.531" v="214"/>
          <ac:spMkLst>
            <pc:docMk/>
            <pc:sldMk cId="1214506584" sldId="265"/>
            <ac:spMk id="12" creationId="{FA0633AA-BB72-4334-9109-C30C35727AF2}"/>
          </ac:spMkLst>
        </pc:spChg>
        <pc:spChg chg="add mod ord">
          <ac:chgData name="Subhajit Ghosh" userId="c585d1f3-935b-4ece-b40b-1a6550e66d72" providerId="ADAL" clId="{10148AB9-35A4-49D1-9E92-846243ADE6C6}" dt="2021-03-17T13:33:21.098" v="203" actId="21"/>
          <ac:spMkLst>
            <pc:docMk/>
            <pc:sldMk cId="1214506584" sldId="265"/>
            <ac:spMk id="13" creationId="{3B433C9F-A68D-4E00-BAC8-79EC599CAA9C}"/>
          </ac:spMkLst>
        </pc:spChg>
        <pc:spChg chg="add del mod">
          <ac:chgData name="Subhajit Ghosh" userId="c585d1f3-935b-4ece-b40b-1a6550e66d72" providerId="ADAL" clId="{10148AB9-35A4-49D1-9E92-846243ADE6C6}" dt="2021-03-17T13:37:05.126" v="236"/>
          <ac:spMkLst>
            <pc:docMk/>
            <pc:sldMk cId="1214506584" sldId="265"/>
            <ac:spMk id="17" creationId="{6683A3AA-E4DD-4A03-944F-7CE76DFF364E}"/>
          </ac:spMkLst>
        </pc:spChg>
        <pc:picChg chg="add del mod modCrop">
          <ac:chgData name="Subhajit Ghosh" userId="c585d1f3-935b-4ece-b40b-1a6550e66d72" providerId="ADAL" clId="{10148AB9-35A4-49D1-9E92-846243ADE6C6}" dt="2021-03-17T13:35:01.584" v="235" actId="478"/>
          <ac:picMkLst>
            <pc:docMk/>
            <pc:sldMk cId="1214506584" sldId="265"/>
            <ac:picMk id="15" creationId="{77B4582A-58EF-4BF2-929A-DBD904D7A6A0}"/>
          </ac:picMkLst>
        </pc:picChg>
        <pc:picChg chg="add mod">
          <ac:chgData name="Subhajit Ghosh" userId="c585d1f3-935b-4ece-b40b-1a6550e66d72" providerId="ADAL" clId="{10148AB9-35A4-49D1-9E92-846243ADE6C6}" dt="2021-03-17T13:37:07.144" v="237" actId="27614"/>
          <ac:picMkLst>
            <pc:docMk/>
            <pc:sldMk cId="1214506584" sldId="265"/>
            <ac:picMk id="19" creationId="{9A0B34B3-74C5-4AC7-9A20-C96B814252AB}"/>
          </ac:picMkLst>
        </pc:picChg>
      </pc:sldChg>
      <pc:sldChg chg="delSp modSp new del mod">
        <pc:chgData name="Subhajit Ghosh" userId="c585d1f3-935b-4ece-b40b-1a6550e66d72" providerId="ADAL" clId="{10148AB9-35A4-49D1-9E92-846243ADE6C6}" dt="2021-03-17T10:30:36.195" v="107" actId="2696"/>
        <pc:sldMkLst>
          <pc:docMk/>
          <pc:sldMk cId="2368547933" sldId="265"/>
        </pc:sldMkLst>
        <pc:spChg chg="del">
          <ac:chgData name="Subhajit Ghosh" userId="c585d1f3-935b-4ece-b40b-1a6550e66d72" providerId="ADAL" clId="{10148AB9-35A4-49D1-9E92-846243ADE6C6}" dt="2021-03-17T10:20:52.905" v="35" actId="478"/>
          <ac:spMkLst>
            <pc:docMk/>
            <pc:sldMk cId="2368547933" sldId="265"/>
            <ac:spMk id="3" creationId="{585553A7-0D4E-4FD1-A571-8689947B6DAB}"/>
          </ac:spMkLst>
        </pc:spChg>
        <pc:spChg chg="mod">
          <ac:chgData name="Subhajit Ghosh" userId="c585d1f3-935b-4ece-b40b-1a6550e66d72" providerId="ADAL" clId="{10148AB9-35A4-49D1-9E92-846243ADE6C6}" dt="2021-03-17T10:20:50.541" v="34"/>
          <ac:spMkLst>
            <pc:docMk/>
            <pc:sldMk cId="2368547933" sldId="265"/>
            <ac:spMk id="4" creationId="{805728BD-4C75-4069-88D9-459F6D4E74B3}"/>
          </ac:spMkLst>
        </pc:spChg>
        <pc:spChg chg="mod">
          <ac:chgData name="Subhajit Ghosh" userId="c585d1f3-935b-4ece-b40b-1a6550e66d72" providerId="ADAL" clId="{10148AB9-35A4-49D1-9E92-846243ADE6C6}" dt="2021-03-17T10:20:56.252" v="36" actId="14100"/>
          <ac:spMkLst>
            <pc:docMk/>
            <pc:sldMk cId="2368547933" sldId="265"/>
            <ac:spMk id="5" creationId="{1A47168D-8EA5-4D4B-A73F-623AE8C1D10F}"/>
          </ac:spMkLst>
        </pc:spChg>
      </pc:sldChg>
      <pc:sldChg chg="addSp delSp modSp new del mod modClrScheme chgLayout">
        <pc:chgData name="Subhajit Ghosh" userId="c585d1f3-935b-4ece-b40b-1a6550e66d72" providerId="ADAL" clId="{10148AB9-35A4-49D1-9E92-846243ADE6C6}" dt="2021-03-17T10:30:36.195" v="107" actId="2696"/>
        <pc:sldMkLst>
          <pc:docMk/>
          <pc:sldMk cId="3387575167" sldId="266"/>
        </pc:sldMkLst>
        <pc:spChg chg="del mod ord">
          <ac:chgData name="Subhajit Ghosh" userId="c585d1f3-935b-4ece-b40b-1a6550e66d72" providerId="ADAL" clId="{10148AB9-35A4-49D1-9E92-846243ADE6C6}" dt="2021-03-17T10:19:43.194" v="18" actId="700"/>
          <ac:spMkLst>
            <pc:docMk/>
            <pc:sldMk cId="3387575167" sldId="266"/>
            <ac:spMk id="2" creationId="{43F1000D-ABE6-44E0-97A5-C728F9C1428F}"/>
          </ac:spMkLst>
        </pc:spChg>
        <pc:spChg chg="del mod ord">
          <ac:chgData name="Subhajit Ghosh" userId="c585d1f3-935b-4ece-b40b-1a6550e66d72" providerId="ADAL" clId="{10148AB9-35A4-49D1-9E92-846243ADE6C6}" dt="2021-03-17T10:19:43.194" v="18" actId="700"/>
          <ac:spMkLst>
            <pc:docMk/>
            <pc:sldMk cId="3387575167" sldId="266"/>
            <ac:spMk id="3" creationId="{E490BF87-75C0-47BF-8A23-15105B3182E0}"/>
          </ac:spMkLst>
        </pc:spChg>
        <pc:spChg chg="del mod ord">
          <ac:chgData name="Subhajit Ghosh" userId="c585d1f3-935b-4ece-b40b-1a6550e66d72" providerId="ADAL" clId="{10148AB9-35A4-49D1-9E92-846243ADE6C6}" dt="2021-03-17T10:19:43.194" v="18" actId="700"/>
          <ac:spMkLst>
            <pc:docMk/>
            <pc:sldMk cId="3387575167" sldId="266"/>
            <ac:spMk id="4" creationId="{ABB45FC7-058E-4970-9ABD-B7798C37A7C7}"/>
          </ac:spMkLst>
        </pc:spChg>
        <pc:spChg chg="del mod ord">
          <ac:chgData name="Subhajit Ghosh" userId="c585d1f3-935b-4ece-b40b-1a6550e66d72" providerId="ADAL" clId="{10148AB9-35A4-49D1-9E92-846243ADE6C6}" dt="2021-03-17T10:19:43.194" v="18" actId="700"/>
          <ac:spMkLst>
            <pc:docMk/>
            <pc:sldMk cId="3387575167" sldId="266"/>
            <ac:spMk id="5" creationId="{413EA2D7-D849-4767-AF45-38C5243B98A2}"/>
          </ac:spMkLst>
        </pc:spChg>
        <pc:spChg chg="add mod ord">
          <ac:chgData name="Subhajit Ghosh" userId="c585d1f3-935b-4ece-b40b-1a6550e66d72" providerId="ADAL" clId="{10148AB9-35A4-49D1-9E92-846243ADE6C6}" dt="2021-03-17T10:21:00.351" v="37"/>
          <ac:spMkLst>
            <pc:docMk/>
            <pc:sldMk cId="3387575167" sldId="266"/>
            <ac:spMk id="6" creationId="{94BC9D55-CC1E-4960-B961-A5DCEFC6107E}"/>
          </ac:spMkLst>
        </pc:spChg>
        <pc:spChg chg="add del mod ord">
          <ac:chgData name="Subhajit Ghosh" userId="c585d1f3-935b-4ece-b40b-1a6550e66d72" providerId="ADAL" clId="{10148AB9-35A4-49D1-9E92-846243ADE6C6}" dt="2021-03-17T10:21:09.127" v="38" actId="478"/>
          <ac:spMkLst>
            <pc:docMk/>
            <pc:sldMk cId="3387575167" sldId="266"/>
            <ac:spMk id="7" creationId="{0F5A8C6C-716E-4680-BA1F-654B269EB42F}"/>
          </ac:spMkLst>
        </pc:spChg>
        <pc:spChg chg="add mod ord">
          <ac:chgData name="Subhajit Ghosh" userId="c585d1f3-935b-4ece-b40b-1a6550e66d72" providerId="ADAL" clId="{10148AB9-35A4-49D1-9E92-846243ADE6C6}" dt="2021-03-17T10:19:43.194" v="18" actId="700"/>
          <ac:spMkLst>
            <pc:docMk/>
            <pc:sldMk cId="3387575167" sldId="266"/>
            <ac:spMk id="8" creationId="{63B4F7EC-D828-447B-83CB-90ED1F497F1E}"/>
          </ac:spMkLst>
        </pc:spChg>
        <pc:spChg chg="add mod ord">
          <ac:chgData name="Subhajit Ghosh" userId="c585d1f3-935b-4ece-b40b-1a6550e66d72" providerId="ADAL" clId="{10148AB9-35A4-49D1-9E92-846243ADE6C6}" dt="2021-03-17T10:25:43.428" v="74" actId="14100"/>
          <ac:spMkLst>
            <pc:docMk/>
            <pc:sldMk cId="3387575167" sldId="266"/>
            <ac:spMk id="9" creationId="{3542AFFC-8A8C-459C-8C16-7B8B98E50697}"/>
          </ac:spMkLst>
        </pc:spChg>
      </pc:sldChg>
      <pc:sldChg chg="addSp delSp modSp new mod">
        <pc:chgData name="Subhajit Ghosh" userId="c585d1f3-935b-4ece-b40b-1a6550e66d72" providerId="ADAL" clId="{10148AB9-35A4-49D1-9E92-846243ADE6C6}" dt="2021-03-17T13:38:03.836" v="244" actId="962"/>
        <pc:sldMkLst>
          <pc:docMk/>
          <pc:sldMk cId="3671978988" sldId="266"/>
        </pc:sldMkLst>
        <pc:spChg chg="del">
          <ac:chgData name="Subhajit Ghosh" userId="c585d1f3-935b-4ece-b40b-1a6550e66d72" providerId="ADAL" clId="{10148AB9-35A4-49D1-9E92-846243ADE6C6}" dt="2021-03-17T13:37:27.680" v="238"/>
          <ac:spMkLst>
            <pc:docMk/>
            <pc:sldMk cId="3671978988" sldId="266"/>
            <ac:spMk id="2" creationId="{6EAF92B6-61E9-4ABD-B571-43C90FA70692}"/>
          </ac:spMkLst>
        </pc:spChg>
        <pc:spChg chg="del">
          <ac:chgData name="Subhajit Ghosh" userId="c585d1f3-935b-4ece-b40b-1a6550e66d72" providerId="ADAL" clId="{10148AB9-35A4-49D1-9E92-846243ADE6C6}" dt="2021-03-17T13:33:26.157" v="204" actId="478"/>
          <ac:spMkLst>
            <pc:docMk/>
            <pc:sldMk cId="3671978988" sldId="266"/>
            <ac:spMk id="3" creationId="{E7C3CC8A-8B59-456C-B616-F6761A15A4B4}"/>
          </ac:spMkLst>
        </pc:spChg>
        <pc:spChg chg="mod">
          <ac:chgData name="Subhajit Ghosh" userId="c585d1f3-935b-4ece-b40b-1a6550e66d72" providerId="ADAL" clId="{10148AB9-35A4-49D1-9E92-846243ADE6C6}" dt="2021-03-17T13:34:01.810" v="213" actId="20577"/>
          <ac:spMkLst>
            <pc:docMk/>
            <pc:sldMk cId="3671978988" sldId="266"/>
            <ac:spMk id="4" creationId="{435AC7EF-BCCB-4889-A29C-6EF248503F39}"/>
          </ac:spMkLst>
        </pc:spChg>
        <pc:spChg chg="mod">
          <ac:chgData name="Subhajit Ghosh" userId="c585d1f3-935b-4ece-b40b-1a6550e66d72" providerId="ADAL" clId="{10148AB9-35A4-49D1-9E92-846243ADE6C6}" dt="2021-03-17T13:33:39.971" v="209" actId="11"/>
          <ac:spMkLst>
            <pc:docMk/>
            <pc:sldMk cId="3671978988" sldId="266"/>
            <ac:spMk id="5" creationId="{996919E0-682E-436F-A4F8-860256F809CB}"/>
          </ac:spMkLst>
        </pc:spChg>
        <pc:spChg chg="add del mod">
          <ac:chgData name="Subhajit Ghosh" userId="c585d1f3-935b-4ece-b40b-1a6550e66d72" providerId="ADAL" clId="{10148AB9-35A4-49D1-9E92-846243ADE6C6}" dt="2021-03-17T13:38:02.951" v="242"/>
          <ac:spMkLst>
            <pc:docMk/>
            <pc:sldMk cId="3671978988" sldId="266"/>
            <ac:spMk id="9" creationId="{6BF829FA-F512-4535-AE10-9635EF577911}"/>
          </ac:spMkLst>
        </pc:spChg>
        <pc:picChg chg="add del mod">
          <ac:chgData name="Subhajit Ghosh" userId="c585d1f3-935b-4ece-b40b-1a6550e66d72" providerId="ADAL" clId="{10148AB9-35A4-49D1-9E92-846243ADE6C6}" dt="2021-03-17T13:37:29.033" v="241" actId="478"/>
          <ac:picMkLst>
            <pc:docMk/>
            <pc:sldMk cId="3671978988" sldId="266"/>
            <ac:picMk id="7" creationId="{ECD502F9-DA93-4F39-B591-5499CC37633A}"/>
          </ac:picMkLst>
        </pc:picChg>
        <pc:picChg chg="add mod">
          <ac:chgData name="Subhajit Ghosh" userId="c585d1f3-935b-4ece-b40b-1a6550e66d72" providerId="ADAL" clId="{10148AB9-35A4-49D1-9E92-846243ADE6C6}" dt="2021-03-17T13:38:03.836" v="244" actId="962"/>
          <ac:picMkLst>
            <pc:docMk/>
            <pc:sldMk cId="3671978988" sldId="266"/>
            <ac:picMk id="11" creationId="{D36C6019-E92B-4068-8F1C-4C262F8B283D}"/>
          </ac:picMkLst>
        </pc:pic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zinfi.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hyperlink" Target="https://www.zinfi.com/products/partner-relationship-management/partner-contracts-management/" TargetMode="External"/><Relationship Id="rId7" Type="http://schemas.openxmlformats.org/officeDocument/2006/relationships/hyperlink" Target="https://en.wikipedia.org/wiki/Co-branding" TargetMode="External"/><Relationship Id="rId2" Type="http://schemas.openxmlformats.org/officeDocument/2006/relationships/hyperlink" Target="https://www.zinfi.com/products/partner-relationship-management/partner-onboarding-management/" TargetMode="External"/><Relationship Id="rId1" Type="http://schemas.openxmlformats.org/officeDocument/2006/relationships/slideLayout" Target="../slideLayouts/slideLayout2.xml"/><Relationship Id="rId6" Type="http://schemas.openxmlformats.org/officeDocument/2006/relationships/hyperlink" Target="https://www.zinfi.com/services/channel-marketing-services/partner-incentives-management/" TargetMode="External"/><Relationship Id="rId5" Type="http://schemas.openxmlformats.org/officeDocument/2006/relationships/hyperlink" Target="https://www.zinfi.com/products/partner-relationship-management/deal-registration/" TargetMode="External"/><Relationship Id="rId4" Type="http://schemas.openxmlformats.org/officeDocument/2006/relationships/hyperlink" Target="https://www.zinfi.com/products/partner-relationship-management/partner-learning-manage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artner-portal-management/co-branded-assets-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zinfi.com/products/partner-relationship-management/overview/"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04701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Helping Channel Partners Co-brand </a:t>
            </a:r>
          </a:p>
          <a:p>
            <a:pPr lvl="0"/>
            <a:r>
              <a:rPr lang="en-US" dirty="0"/>
              <a:t>Sales Assets Using Your PRM Tool</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D29861E-B24F-4823-9989-E15152259B28}"/>
              </a:ext>
            </a:extLst>
          </p:cNvPr>
          <p:cNvSpPr>
            <a:spLocks noGrp="1"/>
          </p:cNvSpPr>
          <p:nvPr>
            <p:ph type="body" sz="quarter" idx="11"/>
          </p:nvPr>
        </p:nvSpPr>
        <p:spPr/>
        <p:txBody>
          <a:bodyPr/>
          <a:lstStyle/>
          <a:p>
            <a:r>
              <a:rPr lang="en-US" dirty="0"/>
              <a:t>Helping Channel Partners Co-brand Sales Assets Using Your PRM Tool</a:t>
            </a:r>
          </a:p>
        </p:txBody>
      </p:sp>
      <p:sp>
        <p:nvSpPr>
          <p:cNvPr id="9" name="Text Placeholder 8">
            <a:extLst>
              <a:ext uri="{FF2B5EF4-FFF2-40B4-BE49-F238E27FC236}">
                <a16:creationId xmlns:a16="http://schemas.microsoft.com/office/drawing/2014/main" id="{0390EA3F-D95D-45FD-8071-3E66B680B505}"/>
              </a:ext>
            </a:extLst>
          </p:cNvPr>
          <p:cNvSpPr>
            <a:spLocks noGrp="1"/>
          </p:cNvSpPr>
          <p:nvPr>
            <p:ph type="body" sz="quarter" idx="16"/>
          </p:nvPr>
        </p:nvSpPr>
        <p:spPr>
          <a:xfrm>
            <a:off x="313226" y="931818"/>
            <a:ext cx="4444916" cy="384825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I hope this article gives you a high-level overview of how you can take your manual processes for sharing assets with your partners to the next level by using a quality PRM tool to automate the process. If you have any additional questions or want to learn more, please go to </a:t>
            </a:r>
            <a:r>
              <a:rPr lang="en-US" b="0" i="0" u="sng" dirty="0">
                <a:solidFill>
                  <a:srgbClr val="1878D1"/>
                </a:solidFill>
                <a:effectLst/>
                <a:latin typeface="Arial" panose="020B0604020202020204" pitchFamily="34" charset="0"/>
                <a:cs typeface="Arial" panose="020B0604020202020204" pitchFamily="34" charset="0"/>
                <a:hlinkClick r:id="rId2"/>
              </a:rPr>
              <a:t>www.zinfi.com</a:t>
            </a:r>
            <a:r>
              <a:rPr lang="en-US" b="0" i="0" dirty="0">
                <a:solidFill>
                  <a:srgbClr val="333333"/>
                </a:solidFill>
                <a:effectLst/>
                <a:latin typeface="Arial" panose="020B0604020202020204" pitchFamily="34" charset="0"/>
                <a:cs typeface="Arial" panose="020B0604020202020204" pitchFamily="34" charset="0"/>
              </a:rPr>
              <a:t> and request a free trial to test the industry’s leading, most advanced co-branded asset module in ZINFI’s world-class PRM platform.</a:t>
            </a:r>
          </a:p>
          <a:p>
            <a:endParaRPr lang="en-US" dirty="0">
              <a:latin typeface="Arial" panose="020B0604020202020204" pitchFamily="34" charset="0"/>
              <a:cs typeface="Arial" panose="020B0604020202020204" pitchFamily="34" charset="0"/>
            </a:endParaRPr>
          </a:p>
        </p:txBody>
      </p:sp>
      <p:pic>
        <p:nvPicPr>
          <p:cNvPr id="15" name="Picture Placeholder 14" descr="Logo, company name&#10;&#10;Description automatically generated">
            <a:extLst>
              <a:ext uri="{FF2B5EF4-FFF2-40B4-BE49-F238E27FC236}">
                <a16:creationId xmlns:a16="http://schemas.microsoft.com/office/drawing/2014/main" id="{120EBD11-3103-42A5-9BBA-65CF8D3A6594}"/>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153081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Helping Channel Partners Co-brand Sales Assets Using Your PRM Tool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158290"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Partner relationship management (PRM) tools have existed for more than a decade right now. Although early in the 2000s there were a few companies trying to build applications to manage a distributor channel, the actual proliferation of PRM software didn’t really happen until about five years ago. The primary focus for PRM tools is automating workflows between a vendor and a partner to make it easy to do business. Most PRM platforms come with a whole bunch of application modules ranging from </a:t>
            </a:r>
            <a:r>
              <a:rPr lang="en-US" i="0" u="sng" dirty="0">
                <a:solidFill>
                  <a:srgbClr val="1878D1"/>
                </a:solidFill>
                <a:effectLst/>
                <a:latin typeface="Arial" panose="020B0604020202020204" pitchFamily="34" charset="0"/>
                <a:cs typeface="Arial" panose="020B0604020202020204" pitchFamily="34" charset="0"/>
                <a:hlinkClick r:id="rId2"/>
              </a:rPr>
              <a:t>onboarding</a:t>
            </a:r>
            <a:r>
              <a:rPr lang="en-US" i="0" dirty="0">
                <a:solidFill>
                  <a:srgbClr val="333333"/>
                </a:solidFill>
                <a:effectLst/>
                <a:latin typeface="Arial" panose="020B0604020202020204" pitchFamily="34" charset="0"/>
                <a:cs typeface="Arial" panose="020B0604020202020204" pitchFamily="34" charset="0"/>
              </a:rPr>
              <a:t>, </a:t>
            </a:r>
            <a:r>
              <a:rPr lang="en-US" i="0" u="sng" dirty="0">
                <a:solidFill>
                  <a:srgbClr val="1878D1"/>
                </a:solidFill>
                <a:effectLst/>
                <a:latin typeface="Arial" panose="020B0604020202020204" pitchFamily="34" charset="0"/>
                <a:cs typeface="Arial" panose="020B0604020202020204" pitchFamily="34" charset="0"/>
                <a:hlinkClick r:id="rId3"/>
              </a:rPr>
              <a:t>contracts</a:t>
            </a:r>
            <a:r>
              <a:rPr lang="en-US" i="0" dirty="0">
                <a:solidFill>
                  <a:srgbClr val="333333"/>
                </a:solidFill>
                <a:effectLst/>
                <a:latin typeface="Arial" panose="020B0604020202020204" pitchFamily="34" charset="0"/>
                <a:cs typeface="Arial" panose="020B0604020202020204" pitchFamily="34" charset="0"/>
              </a:rPr>
              <a:t> and </a:t>
            </a:r>
            <a:r>
              <a:rPr lang="en-US" i="0" u="sng" dirty="0">
                <a:solidFill>
                  <a:srgbClr val="1878D1"/>
                </a:solidFill>
                <a:effectLst/>
                <a:latin typeface="Arial" panose="020B0604020202020204" pitchFamily="34" charset="0"/>
                <a:cs typeface="Arial" panose="020B0604020202020204" pitchFamily="34" charset="0"/>
                <a:hlinkClick r:id="rId4"/>
              </a:rPr>
              <a:t>learning management</a:t>
            </a:r>
            <a:r>
              <a:rPr lang="en-US" i="0" dirty="0">
                <a:solidFill>
                  <a:srgbClr val="333333"/>
                </a:solidFill>
                <a:effectLst/>
                <a:latin typeface="Arial" panose="020B0604020202020204" pitchFamily="34" charset="0"/>
                <a:cs typeface="Arial" panose="020B0604020202020204" pitchFamily="34" charset="0"/>
              </a:rPr>
              <a:t> to asset sharing, </a:t>
            </a:r>
            <a:r>
              <a:rPr lang="en-US" i="0" u="sng" dirty="0">
                <a:solidFill>
                  <a:srgbClr val="1878D1"/>
                </a:solidFill>
                <a:effectLst/>
                <a:latin typeface="Arial" panose="020B0604020202020204" pitchFamily="34" charset="0"/>
                <a:cs typeface="Arial" panose="020B0604020202020204" pitchFamily="34" charset="0"/>
                <a:hlinkClick r:id="rId5"/>
              </a:rPr>
              <a:t>deal registration</a:t>
            </a:r>
            <a:r>
              <a:rPr lang="en-US" i="0" dirty="0">
                <a:solidFill>
                  <a:srgbClr val="333333"/>
                </a:solidFill>
                <a:effectLst/>
                <a:latin typeface="Arial" panose="020B0604020202020204" pitchFamily="34" charset="0"/>
                <a:cs typeface="Arial" panose="020B0604020202020204" pitchFamily="34" charset="0"/>
              </a:rPr>
              <a:t>, </a:t>
            </a:r>
            <a:r>
              <a:rPr lang="en-US" i="0" u="sng" dirty="0">
                <a:solidFill>
                  <a:srgbClr val="1878D1"/>
                </a:solidFill>
                <a:effectLst/>
                <a:latin typeface="Arial" panose="020B0604020202020204" pitchFamily="34" charset="0"/>
                <a:cs typeface="Arial" panose="020B0604020202020204" pitchFamily="34" charset="0"/>
                <a:hlinkClick r:id="rId6"/>
              </a:rPr>
              <a:t>incentives</a:t>
            </a:r>
            <a:r>
              <a:rPr lang="en-US" i="0" dirty="0">
                <a:solidFill>
                  <a:srgbClr val="333333"/>
                </a:solidFill>
                <a:effectLst/>
                <a:latin typeface="Arial" panose="020B0604020202020204" pitchFamily="34" charset="0"/>
                <a:cs typeface="Arial" panose="020B0604020202020204" pitchFamily="34" charset="0"/>
              </a:rPr>
              <a:t> and more. In this article we will explore the concept of </a:t>
            </a:r>
            <a:r>
              <a:rPr lang="en-US" i="0" u="sng" dirty="0">
                <a:solidFill>
                  <a:srgbClr val="1878D1"/>
                </a:solidFill>
                <a:effectLst/>
                <a:latin typeface="Arial" panose="020B0604020202020204" pitchFamily="34" charset="0"/>
                <a:cs typeface="Arial" panose="020B0604020202020204" pitchFamily="34" charset="0"/>
                <a:hlinkClick r:id="rId7"/>
              </a:rPr>
              <a:t>co-branded assets</a:t>
            </a:r>
            <a:r>
              <a:rPr lang="en-US" i="0" dirty="0">
                <a:solidFill>
                  <a:srgbClr val="333333"/>
                </a:solidFill>
                <a:effectLst/>
                <a:latin typeface="Arial" panose="020B0604020202020204" pitchFamily="34" charset="0"/>
                <a:cs typeface="Arial" panose="020B0604020202020204" pitchFamily="34" charset="0"/>
              </a:rPr>
              <a:t> and how co-branding can help vendors streamline distributed sales activities as well as increase sales. </a:t>
            </a:r>
          </a:p>
        </p:txBody>
      </p:sp>
      <p:pic>
        <p:nvPicPr>
          <p:cNvPr id="11" name="Picture Placeholder 10" descr="Background pattern&#10;&#10;Description automatically generated">
            <a:extLst>
              <a:ext uri="{FF2B5EF4-FFF2-40B4-BE49-F238E27FC236}">
                <a16:creationId xmlns:a16="http://schemas.microsoft.com/office/drawing/2014/main" id="{B6C3C536-332E-4EEB-8373-719E8341D3CD}"/>
              </a:ext>
            </a:extLst>
          </p:cNvPr>
          <p:cNvPicPr>
            <a:picLocks noGrp="1" noChangeAspect="1"/>
          </p:cNvPicPr>
          <p:nvPr>
            <p:ph type="pic" sz="quarter" idx="15"/>
          </p:nvPr>
        </p:nvPicPr>
        <p:blipFill>
          <a:blip r:embed="rId8"/>
          <a:srcRect l="187" r="187"/>
          <a:stretch>
            <a:fillRect/>
          </a:stretch>
        </p:blipFill>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Helping Channel Partners Co-brand Sales Assets Using Your PRM Tool</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You may be wondering what exactly asset co-branding is. Let me explain - Co-branding allows your channel partner to put their logo next to your logo on specified assets and share those assets with the end-customer. This allows the partner to claim a formal association with your brand and gives them an opportunity to ride on the halo of your logos. However, vendors who enable co-branding need to make sure their brand and logos are protected and don’t get distorted— whether intentionally or not—when assets are shared. It’s critical for vendors to maintain control over their branding and be able to enforce co-branding guidelines.</a:t>
            </a:r>
            <a:endParaRPr lang="en-US" dirty="0">
              <a:latin typeface="Arial" panose="020B0604020202020204" pitchFamily="34" charset="0"/>
              <a:cs typeface="Arial" panose="020B0604020202020204" pitchFamily="34" charset="0"/>
            </a:endParaRPr>
          </a:p>
        </p:txBody>
      </p:sp>
      <p:pic>
        <p:nvPicPr>
          <p:cNvPr id="11" name="Picture Placeholder 10" descr="Diagram&#10;&#10;Description automatically generated">
            <a:extLst>
              <a:ext uri="{FF2B5EF4-FFF2-40B4-BE49-F238E27FC236}">
                <a16:creationId xmlns:a16="http://schemas.microsoft.com/office/drawing/2014/main" id="{75CF5EAC-2FD8-4B64-814F-66F00294DFF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6F46F61-1F1F-4844-8769-DD752F2AB767}"/>
              </a:ext>
            </a:extLst>
          </p:cNvPr>
          <p:cNvSpPr>
            <a:spLocks noGrp="1"/>
          </p:cNvSpPr>
          <p:nvPr>
            <p:ph type="body" sz="quarter" idx="11"/>
          </p:nvPr>
        </p:nvSpPr>
        <p:spPr/>
        <p:txBody>
          <a:bodyPr/>
          <a:lstStyle/>
          <a:p>
            <a:r>
              <a:rPr lang="en-US" dirty="0"/>
              <a:t>Helping Channel Partners Co-brand Sales Assets Using Your PRM Tool</a:t>
            </a:r>
          </a:p>
        </p:txBody>
      </p:sp>
      <p:sp>
        <p:nvSpPr>
          <p:cNvPr id="9" name="Text Placeholder 8">
            <a:extLst>
              <a:ext uri="{FF2B5EF4-FFF2-40B4-BE49-F238E27FC236}">
                <a16:creationId xmlns:a16="http://schemas.microsoft.com/office/drawing/2014/main" id="{E779114E-305D-46AF-A7B3-789D9DC720FE}"/>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Vendors recruit channel partners for one primary reason: to sell the vendor’s products and services. For the relationship to work, the vendor needs to help the partner learn to sell the vendor’s product and services. In order to succeed in that mission, sales reps from the partner organization need to have access to a set of sales tools and sales materials or “slicks.” Traditionally, the vendor provides these through their partner portal, assuming they have one. However, in most companies where the channel organization is in its early stages of formation and doesn’t have a PRM tool, the channel team ends up sharing these documents via Dropbox or other file-sharing tools. This makes the experience pretty cumbersome, because the partner has to go through a flat file structure to figure out what’s what. Also, this reliance on file-sharing sites makes it easy for partners to make mistakes when they select an asset, co-brand it and share it with their end-customers.</a:t>
            </a:r>
            <a:endParaRPr lang="en-US" dirty="0">
              <a:latin typeface="Arial" panose="020B0604020202020204" pitchFamily="34" charset="0"/>
              <a:cs typeface="Arial" panose="020B0604020202020204" pitchFamily="34" charset="0"/>
            </a:endParaRPr>
          </a:p>
        </p:txBody>
      </p:sp>
      <p:pic>
        <p:nvPicPr>
          <p:cNvPr id="15" name="Picture Placeholder 14" descr="Table&#10;&#10;Description automatically generated with medium confidence">
            <a:extLst>
              <a:ext uri="{FF2B5EF4-FFF2-40B4-BE49-F238E27FC236}">
                <a16:creationId xmlns:a16="http://schemas.microsoft.com/office/drawing/2014/main" id="{AE2ABB6E-793B-479A-A5B2-11F9935424C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1348795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DD0D03D-AB1A-4BB1-996C-17AAA3226E70}"/>
              </a:ext>
            </a:extLst>
          </p:cNvPr>
          <p:cNvSpPr>
            <a:spLocks noGrp="1"/>
          </p:cNvSpPr>
          <p:nvPr>
            <p:ph type="body" sz="quarter" idx="11"/>
          </p:nvPr>
        </p:nvSpPr>
        <p:spPr/>
        <p:txBody>
          <a:bodyPr/>
          <a:lstStyle/>
          <a:p>
            <a:r>
              <a:rPr lang="en-US" dirty="0"/>
              <a:t>Helping Channel Partners Co-brand Sales Assets Using Your PRM Tool</a:t>
            </a:r>
          </a:p>
        </p:txBody>
      </p:sp>
      <p:sp>
        <p:nvSpPr>
          <p:cNvPr id="5" name="Text Placeholder 4">
            <a:extLst>
              <a:ext uri="{FF2B5EF4-FFF2-40B4-BE49-F238E27FC236}">
                <a16:creationId xmlns:a16="http://schemas.microsoft.com/office/drawing/2014/main" id="{BFA9EFBF-BCC6-49CF-A679-1F0E3FA75868}"/>
              </a:ext>
            </a:extLst>
          </p:cNvPr>
          <p:cNvSpPr>
            <a:spLocks noGrp="1"/>
          </p:cNvSpPr>
          <p:nvPr>
            <p:ph type="body" sz="quarter" idx="16"/>
          </p:nvPr>
        </p:nvSpPr>
        <p:spPr>
          <a:xfrm>
            <a:off x="4447403" y="949235"/>
            <a:ext cx="4444916" cy="384112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This is exactly where a </a:t>
            </a:r>
            <a:r>
              <a:rPr lang="en-US" b="0" i="0" u="sng" dirty="0">
                <a:solidFill>
                  <a:srgbClr val="1878D1"/>
                </a:solidFill>
                <a:effectLst/>
                <a:latin typeface="Arial" panose="020B0604020202020204" pitchFamily="34" charset="0"/>
                <a:cs typeface="Arial" panose="020B0604020202020204" pitchFamily="34" charset="0"/>
                <a:hlinkClick r:id="rId2"/>
              </a:rPr>
              <a:t>co-branded asset module</a:t>
            </a:r>
            <a:r>
              <a:rPr lang="en-US" b="0" i="0" dirty="0">
                <a:solidFill>
                  <a:srgbClr val="333333"/>
                </a:solidFill>
                <a:effectLst/>
                <a:latin typeface="Arial" panose="020B0604020202020204" pitchFamily="34" charset="0"/>
                <a:cs typeface="Arial" panose="020B0604020202020204" pitchFamily="34" charset="0"/>
              </a:rPr>
              <a:t> or application becomes very useful. Most PRM tools or platforms today include some sort of a co-branding capability. If you’re evaluating a PRM tool with co-branded asset capabilities, make sure the core features are capable of addressing your needs as well as your partners’ needs. You should consider:</a:t>
            </a:r>
          </a:p>
          <a:p>
            <a:pPr marL="228600" indent="-228600" algn="l">
              <a:buFont typeface="+mj-lt"/>
              <a:buAutoNum type="arabicPeriod"/>
            </a:pPr>
            <a:r>
              <a:rPr lang="en-US" b="1" i="0" dirty="0">
                <a:solidFill>
                  <a:srgbClr val="333333"/>
                </a:solidFill>
                <a:effectLst/>
                <a:latin typeface="Arial" panose="020B0604020202020204" pitchFamily="34" charset="0"/>
                <a:cs typeface="Arial" panose="020B0604020202020204" pitchFamily="34" charset="0"/>
              </a:rPr>
              <a:t>Types of assets:</a:t>
            </a:r>
            <a:r>
              <a:rPr lang="en-US" b="0" i="0" dirty="0">
                <a:solidFill>
                  <a:srgbClr val="333333"/>
                </a:solidFill>
                <a:effectLst/>
                <a:latin typeface="Arial" panose="020B0604020202020204" pitchFamily="34" charset="0"/>
                <a:cs typeface="Arial" panose="020B0604020202020204" pitchFamily="34" charset="0"/>
              </a:rPr>
              <a:t> When you’re evaluating a PRM tool, make its co-branding capabilities are world class and can accommodate multiple types of assets, such HTML, HTML5, PDFs and other common document types.</a:t>
            </a:r>
          </a:p>
          <a:p>
            <a:pPr marL="228600" indent="-228600" algn="l">
              <a:buFont typeface="+mj-lt"/>
              <a:buAutoNum type="arabicPeriod"/>
            </a:pPr>
            <a:r>
              <a:rPr lang="en-US" b="1" i="0" dirty="0">
                <a:solidFill>
                  <a:srgbClr val="333333"/>
                </a:solidFill>
                <a:effectLst/>
                <a:latin typeface="Arial" panose="020B0604020202020204" pitchFamily="34" charset="0"/>
                <a:cs typeface="Arial" panose="020B0604020202020204" pitchFamily="34" charset="0"/>
              </a:rPr>
              <a:t>Asset preview:</a:t>
            </a:r>
            <a:r>
              <a:rPr lang="en-US" b="0" i="0" dirty="0">
                <a:solidFill>
                  <a:srgbClr val="333333"/>
                </a:solidFill>
                <a:effectLst/>
                <a:latin typeface="Arial" panose="020B0604020202020204" pitchFamily="34" charset="0"/>
                <a:cs typeface="Arial" panose="020B0604020202020204" pitchFamily="34" charset="0"/>
              </a:rPr>
              <a:t> Your partners should not only be able to co-brand assets with different types of logos and insignias but should also be able to preview assets easily before they download them for offline use. They should also be able to share these documents, if required, directly from the system.</a:t>
            </a:r>
          </a:p>
          <a:p>
            <a:endParaRPr lang="en-US" dirty="0">
              <a:latin typeface="Arial" panose="020B0604020202020204" pitchFamily="34" charset="0"/>
              <a:cs typeface="Arial" panose="020B0604020202020204" pitchFamily="34" charset="0"/>
            </a:endParaRPr>
          </a:p>
        </p:txBody>
      </p:sp>
      <p:pic>
        <p:nvPicPr>
          <p:cNvPr id="11" name="Picture Placeholder 10" descr="A screenshot of a computer&#10;&#10;Description automatically generated with medium confidence">
            <a:extLst>
              <a:ext uri="{FF2B5EF4-FFF2-40B4-BE49-F238E27FC236}">
                <a16:creationId xmlns:a16="http://schemas.microsoft.com/office/drawing/2014/main" id="{98B513B8-B1F1-43A2-8D09-1709E03A655B}"/>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85153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engineering drawing&#10;&#10;Description automatically generated">
            <a:extLst>
              <a:ext uri="{FF2B5EF4-FFF2-40B4-BE49-F238E27FC236}">
                <a16:creationId xmlns:a16="http://schemas.microsoft.com/office/drawing/2014/main" id="{850EDA75-E3DE-4B59-98F2-5407EED8E44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D53DC87-4FDD-4EE2-9B3D-DA4EAFBE2E98}"/>
              </a:ext>
            </a:extLst>
          </p:cNvPr>
          <p:cNvSpPr>
            <a:spLocks noGrp="1"/>
          </p:cNvSpPr>
          <p:nvPr>
            <p:ph type="body" sz="quarter" idx="11"/>
          </p:nvPr>
        </p:nvSpPr>
        <p:spPr/>
        <p:txBody>
          <a:bodyPr/>
          <a:lstStyle/>
          <a:p>
            <a:r>
              <a:rPr lang="en-US" dirty="0"/>
              <a:t>Helping Channel Partners Co-brand Sales Assets Using Your PRM Tool</a:t>
            </a:r>
          </a:p>
        </p:txBody>
      </p:sp>
      <p:sp>
        <p:nvSpPr>
          <p:cNvPr id="9" name="Text Placeholder 8">
            <a:extLst>
              <a:ext uri="{FF2B5EF4-FFF2-40B4-BE49-F238E27FC236}">
                <a16:creationId xmlns:a16="http://schemas.microsoft.com/office/drawing/2014/main" id="{B97C0C29-AEBC-42A0-BDB4-D260B975F57D}"/>
              </a:ext>
            </a:extLst>
          </p:cNvPr>
          <p:cNvSpPr>
            <a:spLocks noGrp="1"/>
          </p:cNvSpPr>
          <p:nvPr>
            <p:ph type="body" sz="quarter" idx="16"/>
          </p:nvPr>
        </p:nvSpPr>
        <p:spPr>
          <a:xfrm>
            <a:off x="313226" y="931818"/>
            <a:ext cx="4444916" cy="3848259"/>
          </a:xfrm>
        </p:spPr>
        <p:txBody>
          <a:bodyPr/>
          <a:lstStyle/>
          <a:p>
            <a:pPr marL="228600" indent="-228600" algn="l">
              <a:buFont typeface="+mj-lt"/>
              <a:buAutoNum type="arabicPeriod" startAt="3"/>
            </a:pPr>
            <a:r>
              <a:rPr lang="en-US" b="1" i="0" dirty="0">
                <a:solidFill>
                  <a:srgbClr val="333333"/>
                </a:solidFill>
                <a:effectLst/>
                <a:latin typeface="Arial" panose="020B0604020202020204" pitchFamily="34" charset="0"/>
                <a:cs typeface="Arial" panose="020B0604020202020204" pitchFamily="34" charset="0"/>
              </a:rPr>
              <a:t>Co-branding of assets:</a:t>
            </a:r>
            <a:r>
              <a:rPr lang="en-US" b="0" i="0" dirty="0">
                <a:solidFill>
                  <a:srgbClr val="333333"/>
                </a:solidFill>
                <a:effectLst/>
                <a:latin typeface="Arial" panose="020B0604020202020204" pitchFamily="34" charset="0"/>
                <a:cs typeface="Arial" panose="020B0604020202020204" pitchFamily="34" charset="0"/>
              </a:rPr>
              <a:t> Co-branding should be easy. Partners should be able to select a set of assets you have provided to them and quickly add customized content in specified areas, based on their edit and access rights. You should be able to configure access and editing rights so, for example, your Gold partners are allowed to modify more areas than your Approved partners and add their own content.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318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1F687FC1-9172-4392-9EE1-47CF4835D546}"/>
              </a:ext>
            </a:extLst>
          </p:cNvPr>
          <p:cNvSpPr>
            <a:spLocks noGrp="1"/>
          </p:cNvSpPr>
          <p:nvPr>
            <p:ph type="body" sz="quarter" idx="11"/>
          </p:nvPr>
        </p:nvSpPr>
        <p:spPr/>
        <p:txBody>
          <a:bodyPr/>
          <a:lstStyle/>
          <a:p>
            <a:r>
              <a:rPr lang="en-US" dirty="0"/>
              <a:t>Helping Channel Partners Co-brand Sales Assets Using Your PRM Tool</a:t>
            </a:r>
          </a:p>
        </p:txBody>
      </p:sp>
      <p:sp>
        <p:nvSpPr>
          <p:cNvPr id="13" name="Text Placeholder 12">
            <a:extLst>
              <a:ext uri="{FF2B5EF4-FFF2-40B4-BE49-F238E27FC236}">
                <a16:creationId xmlns:a16="http://schemas.microsoft.com/office/drawing/2014/main" id="{3B433C9F-A68D-4E00-BAC8-79EC599CAA9C}"/>
              </a:ext>
            </a:extLst>
          </p:cNvPr>
          <p:cNvSpPr>
            <a:spLocks noGrp="1"/>
          </p:cNvSpPr>
          <p:nvPr>
            <p:ph type="body" sz="quarter" idx="16"/>
          </p:nvPr>
        </p:nvSpPr>
        <p:spPr>
          <a:xfrm>
            <a:off x="4447403" y="949235"/>
            <a:ext cx="4444916" cy="3841129"/>
          </a:xfrm>
        </p:spPr>
        <p:txBody>
          <a:bodyPr/>
          <a:lstStyle/>
          <a:p>
            <a:pPr marL="228600" indent="-228600" algn="l">
              <a:buFont typeface="+mj-lt"/>
              <a:buAutoNum type="arabicPeriod" startAt="3"/>
            </a:pPr>
            <a:r>
              <a:rPr lang="en-US" b="1" i="0" dirty="0">
                <a:solidFill>
                  <a:srgbClr val="333333"/>
                </a:solidFill>
                <a:effectLst/>
                <a:latin typeface="Arial" panose="020B0604020202020204" pitchFamily="34" charset="0"/>
                <a:cs typeface="Arial" panose="020B0604020202020204" pitchFamily="34" charset="0"/>
              </a:rPr>
              <a:t>Print quality:</a:t>
            </a:r>
            <a:r>
              <a:rPr lang="en-US" b="0" i="0" dirty="0">
                <a:solidFill>
                  <a:srgbClr val="333333"/>
                </a:solidFill>
                <a:effectLst/>
                <a:latin typeface="Arial" panose="020B0604020202020204" pitchFamily="34" charset="0"/>
                <a:cs typeface="Arial" panose="020B0604020202020204" pitchFamily="34" charset="0"/>
              </a:rPr>
              <a:t> Assuming your partners send out printed materials to their customers, you will need the ability to provide high-resolution print quality assets to your partners for their co-branding activities. Unlike ZINFI, most PRM vendors in the market today are not able to do that.</a:t>
            </a:r>
          </a:p>
          <a:p>
            <a:endParaRPr lang="en-US" dirty="0"/>
          </a:p>
        </p:txBody>
      </p:sp>
      <p:pic>
        <p:nvPicPr>
          <p:cNvPr id="19" name="Picture Placeholder 18" descr="Text&#10;&#10;Description automatically generated with medium confidence">
            <a:extLst>
              <a:ext uri="{FF2B5EF4-FFF2-40B4-BE49-F238E27FC236}">
                <a16:creationId xmlns:a16="http://schemas.microsoft.com/office/drawing/2014/main" id="{9A0B34B3-74C5-4AC7-9A20-C96B814252AB}"/>
              </a:ext>
            </a:extLst>
          </p:cNvPr>
          <p:cNvPicPr>
            <a:picLocks noGrp="1" noChangeAspect="1"/>
          </p:cNvPicPr>
          <p:nvPr>
            <p:ph type="pic" sz="quarter" idx="15"/>
          </p:nvPr>
        </p:nvPicPr>
        <p:blipFill>
          <a:blip r:embed="rId2"/>
          <a:srcRect t="450" b="450"/>
          <a:stretch>
            <a:fillRect/>
          </a:stretch>
        </p:blipFill>
        <p:spPr/>
      </p:pic>
    </p:spTree>
    <p:extLst>
      <p:ext uri="{BB962C8B-B14F-4D97-AF65-F5344CB8AC3E}">
        <p14:creationId xmlns:p14="http://schemas.microsoft.com/office/powerpoint/2010/main" val="121450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435AC7EF-BCCB-4889-A29C-6EF248503F39}"/>
              </a:ext>
            </a:extLst>
          </p:cNvPr>
          <p:cNvSpPr>
            <a:spLocks noGrp="1"/>
          </p:cNvSpPr>
          <p:nvPr>
            <p:ph type="body" sz="quarter" idx="11"/>
          </p:nvPr>
        </p:nvSpPr>
        <p:spPr/>
        <p:txBody>
          <a:bodyPr/>
          <a:lstStyle/>
          <a:p>
            <a:r>
              <a:rPr lang="en-US" dirty="0"/>
              <a:t>Helping Channel Partners Co-brand Sales Assets Using Your PRM Tool</a:t>
            </a:r>
          </a:p>
        </p:txBody>
      </p:sp>
      <p:sp>
        <p:nvSpPr>
          <p:cNvPr id="5" name="Text Placeholder 4">
            <a:extLst>
              <a:ext uri="{FF2B5EF4-FFF2-40B4-BE49-F238E27FC236}">
                <a16:creationId xmlns:a16="http://schemas.microsoft.com/office/drawing/2014/main" id="{996919E0-682E-436F-A4F8-860256F809CB}"/>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5"/>
            </a:pPr>
            <a:r>
              <a:rPr lang="en-US" b="1" i="0" dirty="0">
                <a:solidFill>
                  <a:srgbClr val="333333"/>
                </a:solidFill>
                <a:effectLst/>
                <a:latin typeface="Arial" panose="020B0604020202020204" pitchFamily="34" charset="0"/>
                <a:cs typeface="Arial" panose="020B0604020202020204" pitchFamily="34" charset="0"/>
              </a:rPr>
              <a:t>Analytics:</a:t>
            </a:r>
            <a:r>
              <a:rPr lang="en-US" b="0" i="0" dirty="0">
                <a:solidFill>
                  <a:srgbClr val="333333"/>
                </a:solidFill>
                <a:effectLst/>
                <a:latin typeface="Arial" panose="020B0604020202020204" pitchFamily="34" charset="0"/>
                <a:cs typeface="Arial" panose="020B0604020202020204" pitchFamily="34" charset="0"/>
              </a:rPr>
              <a:t> Finally, it’s essential that your PRM tool is capable of providing deep analytics so you can figure out which partners are accessing which materials, and what changes you need to make to improve partner adoption and sales throughout your network.</a:t>
            </a:r>
          </a:p>
        </p:txBody>
      </p:sp>
      <p:pic>
        <p:nvPicPr>
          <p:cNvPr id="11" name="Picture Placeholder 10" descr="Graphical user interface, application&#10;&#10;Description automatically generated">
            <a:extLst>
              <a:ext uri="{FF2B5EF4-FFF2-40B4-BE49-F238E27FC236}">
                <a16:creationId xmlns:a16="http://schemas.microsoft.com/office/drawing/2014/main" id="{D36C6019-E92B-4068-8F1C-4C262F8B283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67197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06E59F-6AA1-4522-BF19-F50FF56E5C1F}"/>
              </a:ext>
            </a:extLst>
          </p:cNvPr>
          <p:cNvSpPr>
            <a:spLocks noGrp="1"/>
          </p:cNvSpPr>
          <p:nvPr>
            <p:ph type="body" sz="quarter" idx="11"/>
          </p:nvPr>
        </p:nvSpPr>
        <p:spPr/>
        <p:txBody>
          <a:bodyPr/>
          <a:lstStyle/>
          <a:p>
            <a:r>
              <a:rPr lang="en-US" dirty="0"/>
              <a:t>Helping Channel Partners Co-brand Sales Assets Using Your PRM Tool</a:t>
            </a:r>
          </a:p>
        </p:txBody>
      </p:sp>
      <p:sp>
        <p:nvSpPr>
          <p:cNvPr id="5" name="Text Placeholder 4">
            <a:extLst>
              <a:ext uri="{FF2B5EF4-FFF2-40B4-BE49-F238E27FC236}">
                <a16:creationId xmlns:a16="http://schemas.microsoft.com/office/drawing/2014/main" id="{4B447A2C-8E49-40C8-B48C-E9EF55B70C88}"/>
              </a:ext>
            </a:extLst>
          </p:cNvPr>
          <p:cNvSpPr>
            <a:spLocks noGrp="1"/>
          </p:cNvSpPr>
          <p:nvPr>
            <p:ph type="body" sz="quarter" idx="16"/>
          </p:nvPr>
        </p:nvSpPr>
        <p:spPr>
          <a:xfrm>
            <a:off x="4447403" y="949235"/>
            <a:ext cx="4444916" cy="3841129"/>
          </a:xfrm>
        </p:spPr>
        <p:txBody>
          <a:bodyPr/>
          <a:lstStyle/>
          <a:p>
            <a:r>
              <a:rPr lang="en-US" b="0" i="0" dirty="0">
                <a:solidFill>
                  <a:srgbClr val="333333"/>
                </a:solidFill>
                <a:effectLst/>
                <a:latin typeface="Arial" panose="020B0604020202020204" pitchFamily="34" charset="0"/>
                <a:cs typeface="Arial" panose="020B0604020202020204" pitchFamily="34" charset="0"/>
              </a:rPr>
              <a:t>In addition to the features that I discussed above you may also require approval routing functionality. While we don’t see this as a common feature request from many existing customers, we do sometimes see it from larger accounts where there is a need to control their brand in a clear way. With approval routing, partners will need to ask for approval from a channel marketing manager on the vendor side before any modifications can be finalized. This workflow management capability is pretty critical for some vendors, especially if they are sending materials overseas and don’t have a local agency that can manage this for them.</a:t>
            </a:r>
          </a:p>
          <a:p>
            <a:r>
              <a:rPr lang="en-US" b="0" i="0" dirty="0">
                <a:solidFill>
                  <a:srgbClr val="333333"/>
                </a:solidFill>
                <a:effectLst/>
                <a:latin typeface="Arial" panose="020B0604020202020204" pitchFamily="34" charset="0"/>
                <a:cs typeface="Arial" panose="020B0604020202020204" pitchFamily="34" charset="0"/>
              </a:rPr>
              <a:t>The ability of partners to easily co-brand your assets and share them with their customers is a core sales requirement in today’s world, where most transactions are happening online rather than face-to-face. When you are evaluating </a:t>
            </a:r>
            <a:r>
              <a:rPr lang="en-US" b="0" i="0" u="sng" dirty="0">
                <a:solidFill>
                  <a:srgbClr val="1878D1"/>
                </a:solidFill>
                <a:effectLst/>
                <a:latin typeface="Arial" panose="020B0604020202020204" pitchFamily="34" charset="0"/>
                <a:cs typeface="Arial" panose="020B0604020202020204" pitchFamily="34" charset="0"/>
                <a:hlinkClick r:id="rId2"/>
              </a:rPr>
              <a:t>PRM tools</a:t>
            </a:r>
            <a:r>
              <a:rPr lang="en-US" b="0" i="0" dirty="0">
                <a:solidFill>
                  <a:srgbClr val="333333"/>
                </a:solidFill>
                <a:effectLst/>
                <a:latin typeface="Arial" panose="020B0604020202020204" pitchFamily="34" charset="0"/>
                <a:cs typeface="Arial" panose="020B0604020202020204" pitchFamily="34" charset="0"/>
              </a:rPr>
              <a:t>, there are a lot of choices out there. It’s easy for vendors to present a slick demo to showcase some of their capabilities, but these days I don’t recommend buying software unless you can try it on your own to make sure the product actually does what the salesperson says it can. I would strongly urge you to ask prospective PRM vendors to give you a free trial so that you can test drive the solution before you buy it. </a:t>
            </a:r>
          </a:p>
        </p:txBody>
      </p:sp>
      <p:pic>
        <p:nvPicPr>
          <p:cNvPr id="13" name="Picture Placeholder 12" descr="Diagram&#10;&#10;Description automatically generated">
            <a:extLst>
              <a:ext uri="{FF2B5EF4-FFF2-40B4-BE49-F238E27FC236}">
                <a16:creationId xmlns:a16="http://schemas.microsoft.com/office/drawing/2014/main" id="{BA0D709D-32BF-4B91-9C86-17B4F0A42065}"/>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0531943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645</TotalTime>
  <Words>1173</Words>
  <Application>Microsoft Office PowerPoint</Application>
  <PresentationFormat>Custom</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2021-03-17T13:42:47Z</dcterms:modified>
</cp:coreProperties>
</file>