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65" r:id="rId10"/>
    <p:sldId id="266" r:id="rId11"/>
    <p:sldId id="267" r:id="rId12"/>
    <p:sldId id="259" r:id="rId13"/>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7724"/>
    <a:srgbClr val="B2B2B2"/>
    <a:srgbClr val="636361"/>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3359FA-7AE4-457B-8248-23DD956C7D84}" v="55" dt="2021-06-25T12:52:40.6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42" d="100"/>
          <a:sy n="142" d="100"/>
        </p:scale>
        <p:origin x="42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943359FA-7AE4-457B-8248-23DD956C7D84}"/>
    <pc:docChg chg="custSel addSld delSld modSld">
      <pc:chgData name="Subhajit Ghosh" userId="c585d1f3-935b-4ece-b40b-1a6550e66d72" providerId="ADAL" clId="{943359FA-7AE4-457B-8248-23DD956C7D84}" dt="2021-06-25T12:52:34.717" v="199" actId="962"/>
      <pc:docMkLst>
        <pc:docMk/>
      </pc:docMkLst>
      <pc:sldChg chg="modSp mod">
        <pc:chgData name="Subhajit Ghosh" userId="c585d1f3-935b-4ece-b40b-1a6550e66d72" providerId="ADAL" clId="{943359FA-7AE4-457B-8248-23DD956C7D84}" dt="2021-06-25T09:20:30.728" v="2" actId="14100"/>
        <pc:sldMkLst>
          <pc:docMk/>
          <pc:sldMk cId="2429983986" sldId="256"/>
        </pc:sldMkLst>
        <pc:spChg chg="mod">
          <ac:chgData name="Subhajit Ghosh" userId="c585d1f3-935b-4ece-b40b-1a6550e66d72" providerId="ADAL" clId="{943359FA-7AE4-457B-8248-23DD956C7D84}" dt="2021-06-25T09:20:30.728" v="2" actId="14100"/>
          <ac:spMkLst>
            <pc:docMk/>
            <pc:sldMk cId="2429983986" sldId="256"/>
            <ac:spMk id="6" creationId="{4F2F611E-2383-4DC9-962D-92928E36BA3F}"/>
          </ac:spMkLst>
        </pc:spChg>
      </pc:sldChg>
      <pc:sldChg chg="addSp delSp modSp mod">
        <pc:chgData name="Subhajit Ghosh" userId="c585d1f3-935b-4ece-b40b-1a6550e66d72" providerId="ADAL" clId="{943359FA-7AE4-457B-8248-23DD956C7D84}" dt="2021-06-25T09:23:28.451" v="79" actId="2711"/>
        <pc:sldMkLst>
          <pc:docMk/>
          <pc:sldMk cId="4142234705" sldId="257"/>
        </pc:sldMkLst>
        <pc:spChg chg="del">
          <ac:chgData name="Subhajit Ghosh" userId="c585d1f3-935b-4ece-b40b-1a6550e66d72" providerId="ADAL" clId="{943359FA-7AE4-457B-8248-23DD956C7D84}" dt="2021-06-25T09:22:42.564" v="46"/>
          <ac:spMkLst>
            <pc:docMk/>
            <pc:sldMk cId="4142234705" sldId="257"/>
            <ac:spMk id="2" creationId="{73CDC79A-6FAC-4D7D-B85E-15F848CECB4B}"/>
          </ac:spMkLst>
        </pc:spChg>
        <pc:spChg chg="del">
          <ac:chgData name="Subhajit Ghosh" userId="c585d1f3-935b-4ece-b40b-1a6550e66d72" providerId="ADAL" clId="{943359FA-7AE4-457B-8248-23DD956C7D84}" dt="2021-06-25T09:20:38.035" v="4" actId="478"/>
          <ac:spMkLst>
            <pc:docMk/>
            <pc:sldMk cId="4142234705" sldId="257"/>
            <ac:spMk id="3" creationId="{EE5F9CC5-5919-4A5B-B9E8-F922D9826927}"/>
          </ac:spMkLst>
        </pc:spChg>
        <pc:spChg chg="mod">
          <ac:chgData name="Subhajit Ghosh" userId="c585d1f3-935b-4ece-b40b-1a6550e66d72" providerId="ADAL" clId="{943359FA-7AE4-457B-8248-23DD956C7D84}" dt="2021-06-25T09:20:34.480" v="3"/>
          <ac:spMkLst>
            <pc:docMk/>
            <pc:sldMk cId="4142234705" sldId="257"/>
            <ac:spMk id="4" creationId="{3824FEB1-C6F4-4284-9EE9-2817F24A4DC0}"/>
          </ac:spMkLst>
        </pc:spChg>
        <pc:spChg chg="mod">
          <ac:chgData name="Subhajit Ghosh" userId="c585d1f3-935b-4ece-b40b-1a6550e66d72" providerId="ADAL" clId="{943359FA-7AE4-457B-8248-23DD956C7D84}" dt="2021-06-25T09:23:28.451" v="79" actId="2711"/>
          <ac:spMkLst>
            <pc:docMk/>
            <pc:sldMk cId="4142234705" sldId="257"/>
            <ac:spMk id="5" creationId="{C4B6616B-D638-467B-86EF-41EF776CAD4F}"/>
          </ac:spMkLst>
        </pc:spChg>
        <pc:picChg chg="add mod">
          <ac:chgData name="Subhajit Ghosh" userId="c585d1f3-935b-4ece-b40b-1a6550e66d72" providerId="ADAL" clId="{943359FA-7AE4-457B-8248-23DD956C7D84}" dt="2021-06-25T09:23:00.841" v="77" actId="18131"/>
          <ac:picMkLst>
            <pc:docMk/>
            <pc:sldMk cId="4142234705" sldId="257"/>
            <ac:picMk id="1026" creationId="{8DAE3084-D87C-440D-8420-7D289011E936}"/>
          </ac:picMkLst>
        </pc:picChg>
      </pc:sldChg>
      <pc:sldChg chg="addSp delSp modSp mod">
        <pc:chgData name="Subhajit Ghosh" userId="c585d1f3-935b-4ece-b40b-1a6550e66d72" providerId="ADAL" clId="{943359FA-7AE4-457B-8248-23DD956C7D84}" dt="2021-06-25T09:42:34.058" v="116" actId="962"/>
        <pc:sldMkLst>
          <pc:docMk/>
          <pc:sldMk cId="2815277108" sldId="258"/>
        </pc:sldMkLst>
        <pc:spChg chg="mod">
          <ac:chgData name="Subhajit Ghosh" userId="c585d1f3-935b-4ece-b40b-1a6550e66d72" providerId="ADAL" clId="{943359FA-7AE4-457B-8248-23DD956C7D84}" dt="2021-06-25T09:20:45.591" v="6"/>
          <ac:spMkLst>
            <pc:docMk/>
            <pc:sldMk cId="2815277108" sldId="258"/>
            <ac:spMk id="6" creationId="{C656395D-0968-4CC4-83FA-27592B0EA08A}"/>
          </ac:spMkLst>
        </pc:spChg>
        <pc:spChg chg="del">
          <ac:chgData name="Subhajit Ghosh" userId="c585d1f3-935b-4ece-b40b-1a6550e66d72" providerId="ADAL" clId="{943359FA-7AE4-457B-8248-23DD956C7D84}" dt="2021-06-25T09:20:47.953" v="7" actId="478"/>
          <ac:spMkLst>
            <pc:docMk/>
            <pc:sldMk cId="2815277108" sldId="258"/>
            <ac:spMk id="7" creationId="{B46939E6-5567-4C86-97BB-FAE44A9B3871}"/>
          </ac:spMkLst>
        </pc:spChg>
        <pc:spChg chg="del">
          <ac:chgData name="Subhajit Ghosh" userId="c585d1f3-935b-4ece-b40b-1a6550e66d72" providerId="ADAL" clId="{943359FA-7AE4-457B-8248-23DD956C7D84}" dt="2021-06-25T09:42:31.755" v="114"/>
          <ac:spMkLst>
            <pc:docMk/>
            <pc:sldMk cId="2815277108" sldId="258"/>
            <ac:spMk id="8" creationId="{BFEE5A4F-093A-4F1A-8CC4-D4ACBD2F1C2E}"/>
          </ac:spMkLst>
        </pc:spChg>
        <pc:spChg chg="mod">
          <ac:chgData name="Subhajit Ghosh" userId="c585d1f3-935b-4ece-b40b-1a6550e66d72" providerId="ADAL" clId="{943359FA-7AE4-457B-8248-23DD956C7D84}" dt="2021-06-25T09:23:53.092" v="81" actId="2711"/>
          <ac:spMkLst>
            <pc:docMk/>
            <pc:sldMk cId="2815277108" sldId="258"/>
            <ac:spMk id="9" creationId="{4393C9E7-9550-4849-8115-E9C4978354A8}"/>
          </ac:spMkLst>
        </pc:spChg>
        <pc:picChg chg="add mod">
          <ac:chgData name="Subhajit Ghosh" userId="c585d1f3-935b-4ece-b40b-1a6550e66d72" providerId="ADAL" clId="{943359FA-7AE4-457B-8248-23DD956C7D84}" dt="2021-06-25T09:42:34.058" v="116" actId="962"/>
          <ac:picMkLst>
            <pc:docMk/>
            <pc:sldMk cId="2815277108" sldId="258"/>
            <ac:picMk id="3" creationId="{D95C34F6-4D27-4A5B-BEE0-3D16D0AA8274}"/>
          </ac:picMkLst>
        </pc:picChg>
      </pc:sldChg>
      <pc:sldChg chg="addSp delSp modSp new mod modClrScheme chgLayout">
        <pc:chgData name="Subhajit Ghosh" userId="c585d1f3-935b-4ece-b40b-1a6550e66d72" providerId="ADAL" clId="{943359FA-7AE4-457B-8248-23DD956C7D84}" dt="2021-06-25T09:45:53.873" v="119" actId="962"/>
        <pc:sldMkLst>
          <pc:docMk/>
          <pc:sldMk cId="1993627756" sldId="260"/>
        </pc:sldMkLst>
        <pc:spChg chg="del mod ord">
          <ac:chgData name="Subhajit Ghosh" userId="c585d1f3-935b-4ece-b40b-1a6550e66d72" providerId="ADAL" clId="{943359FA-7AE4-457B-8248-23DD956C7D84}" dt="2021-06-25T09:21:06.270" v="18" actId="700"/>
          <ac:spMkLst>
            <pc:docMk/>
            <pc:sldMk cId="1993627756" sldId="260"/>
            <ac:spMk id="2" creationId="{6D4EFB66-1BFE-4F1D-B284-404C2EAD053E}"/>
          </ac:spMkLst>
        </pc:spChg>
        <pc:spChg chg="del mod ord">
          <ac:chgData name="Subhajit Ghosh" userId="c585d1f3-935b-4ece-b40b-1a6550e66d72" providerId="ADAL" clId="{943359FA-7AE4-457B-8248-23DD956C7D84}" dt="2021-06-25T09:21:06.270" v="18" actId="700"/>
          <ac:spMkLst>
            <pc:docMk/>
            <pc:sldMk cId="1993627756" sldId="260"/>
            <ac:spMk id="3" creationId="{5B06AE5D-71B7-4C77-819A-20264EA4CBC3}"/>
          </ac:spMkLst>
        </pc:spChg>
        <pc:spChg chg="del mod ord">
          <ac:chgData name="Subhajit Ghosh" userId="c585d1f3-935b-4ece-b40b-1a6550e66d72" providerId="ADAL" clId="{943359FA-7AE4-457B-8248-23DD956C7D84}" dt="2021-06-25T09:21:06.270" v="18" actId="700"/>
          <ac:spMkLst>
            <pc:docMk/>
            <pc:sldMk cId="1993627756" sldId="260"/>
            <ac:spMk id="4" creationId="{5BDFAAD7-5A92-4182-8B37-75E18AEC1DAB}"/>
          </ac:spMkLst>
        </pc:spChg>
        <pc:spChg chg="del mod ord">
          <ac:chgData name="Subhajit Ghosh" userId="c585d1f3-935b-4ece-b40b-1a6550e66d72" providerId="ADAL" clId="{943359FA-7AE4-457B-8248-23DD956C7D84}" dt="2021-06-25T09:21:06.270" v="18" actId="700"/>
          <ac:spMkLst>
            <pc:docMk/>
            <pc:sldMk cId="1993627756" sldId="260"/>
            <ac:spMk id="5" creationId="{312C2754-3A62-4C0C-A070-F4C784D618FD}"/>
          </ac:spMkLst>
        </pc:spChg>
        <pc:spChg chg="add mod ord">
          <ac:chgData name="Subhajit Ghosh" userId="c585d1f3-935b-4ece-b40b-1a6550e66d72" providerId="ADAL" clId="{943359FA-7AE4-457B-8248-23DD956C7D84}" dt="2021-06-25T09:21:10.343" v="19"/>
          <ac:spMkLst>
            <pc:docMk/>
            <pc:sldMk cId="1993627756" sldId="260"/>
            <ac:spMk id="6" creationId="{59F9DACF-6B5C-48A6-B923-5BF1250E4744}"/>
          </ac:spMkLst>
        </pc:spChg>
        <pc:spChg chg="add del mod ord">
          <ac:chgData name="Subhajit Ghosh" userId="c585d1f3-935b-4ece-b40b-1a6550e66d72" providerId="ADAL" clId="{943359FA-7AE4-457B-8248-23DD956C7D84}" dt="2021-06-25T09:21:12.890" v="20" actId="478"/>
          <ac:spMkLst>
            <pc:docMk/>
            <pc:sldMk cId="1993627756" sldId="260"/>
            <ac:spMk id="7" creationId="{D3452328-2D76-43D0-86DD-DEFE7B00C355}"/>
          </ac:spMkLst>
        </pc:spChg>
        <pc:spChg chg="add del mod ord">
          <ac:chgData name="Subhajit Ghosh" userId="c585d1f3-935b-4ece-b40b-1a6550e66d72" providerId="ADAL" clId="{943359FA-7AE4-457B-8248-23DD956C7D84}" dt="2021-06-25T09:45:49.768" v="117"/>
          <ac:spMkLst>
            <pc:docMk/>
            <pc:sldMk cId="1993627756" sldId="260"/>
            <ac:spMk id="8" creationId="{9E779E58-C9A8-41E5-B746-586CC4576DBD}"/>
          </ac:spMkLst>
        </pc:spChg>
        <pc:spChg chg="add mod ord">
          <ac:chgData name="Subhajit Ghosh" userId="c585d1f3-935b-4ece-b40b-1a6550e66d72" providerId="ADAL" clId="{943359FA-7AE4-457B-8248-23DD956C7D84}" dt="2021-06-25T09:24:06.339" v="83" actId="2711"/>
          <ac:spMkLst>
            <pc:docMk/>
            <pc:sldMk cId="1993627756" sldId="260"/>
            <ac:spMk id="9" creationId="{0F4AC88E-4E39-4F9B-AE67-C59C8BE89DC9}"/>
          </ac:spMkLst>
        </pc:spChg>
        <pc:picChg chg="add mod">
          <ac:chgData name="Subhajit Ghosh" userId="c585d1f3-935b-4ece-b40b-1a6550e66d72" providerId="ADAL" clId="{943359FA-7AE4-457B-8248-23DD956C7D84}" dt="2021-06-25T09:45:53.873" v="119" actId="962"/>
          <ac:picMkLst>
            <pc:docMk/>
            <pc:sldMk cId="1993627756" sldId="260"/>
            <ac:picMk id="11" creationId="{69387576-B2D1-4512-BEC1-93E70DCC4F9C}"/>
          </ac:picMkLst>
        </pc:picChg>
      </pc:sldChg>
      <pc:sldChg chg="addSp delSp modSp new mod">
        <pc:chgData name="Subhajit Ghosh" userId="c585d1f3-935b-4ece-b40b-1a6550e66d72" providerId="ADAL" clId="{943359FA-7AE4-457B-8248-23DD956C7D84}" dt="2021-06-25T11:38:01.074" v="136" actId="20578"/>
        <pc:sldMkLst>
          <pc:docMk/>
          <pc:sldMk cId="856990041" sldId="261"/>
        </pc:sldMkLst>
        <pc:spChg chg="del">
          <ac:chgData name="Subhajit Ghosh" userId="c585d1f3-935b-4ece-b40b-1a6550e66d72" providerId="ADAL" clId="{943359FA-7AE4-457B-8248-23DD956C7D84}" dt="2021-06-25T09:57:20.588" v="121"/>
          <ac:spMkLst>
            <pc:docMk/>
            <pc:sldMk cId="856990041" sldId="261"/>
            <ac:spMk id="2" creationId="{045C380A-A717-4948-97B3-BBAD10CC0166}"/>
          </ac:spMkLst>
        </pc:spChg>
        <pc:spChg chg="del">
          <ac:chgData name="Subhajit Ghosh" userId="c585d1f3-935b-4ece-b40b-1a6550e66d72" providerId="ADAL" clId="{943359FA-7AE4-457B-8248-23DD956C7D84}" dt="2021-06-25T09:21:21.091" v="23" actId="478"/>
          <ac:spMkLst>
            <pc:docMk/>
            <pc:sldMk cId="856990041" sldId="261"/>
            <ac:spMk id="3" creationId="{4B07D765-BD9E-4F32-B969-C9958C9C7185}"/>
          </ac:spMkLst>
        </pc:spChg>
        <pc:spChg chg="mod">
          <ac:chgData name="Subhajit Ghosh" userId="c585d1f3-935b-4ece-b40b-1a6550e66d72" providerId="ADAL" clId="{943359FA-7AE4-457B-8248-23DD956C7D84}" dt="2021-06-25T09:21:18.893" v="22"/>
          <ac:spMkLst>
            <pc:docMk/>
            <pc:sldMk cId="856990041" sldId="261"/>
            <ac:spMk id="4" creationId="{42A48649-2D62-4183-BD19-944DCE4B5964}"/>
          </ac:spMkLst>
        </pc:spChg>
        <pc:spChg chg="mod">
          <ac:chgData name="Subhajit Ghosh" userId="c585d1f3-935b-4ece-b40b-1a6550e66d72" providerId="ADAL" clId="{943359FA-7AE4-457B-8248-23DD956C7D84}" dt="2021-06-25T11:38:01.074" v="136" actId="20578"/>
          <ac:spMkLst>
            <pc:docMk/>
            <pc:sldMk cId="856990041" sldId="261"/>
            <ac:spMk id="5" creationId="{FDF88C6A-8BEC-45B8-B079-B297BAF65143}"/>
          </ac:spMkLst>
        </pc:spChg>
        <pc:picChg chg="add mod modCrop">
          <ac:chgData name="Subhajit Ghosh" userId="c585d1f3-935b-4ece-b40b-1a6550e66d72" providerId="ADAL" clId="{943359FA-7AE4-457B-8248-23DD956C7D84}" dt="2021-06-25T09:57:30.720" v="135" actId="18131"/>
          <ac:picMkLst>
            <pc:docMk/>
            <pc:sldMk cId="856990041" sldId="261"/>
            <ac:picMk id="7" creationId="{2D65110D-3706-4AEB-8E4E-7E4B594DA144}"/>
          </ac:picMkLst>
        </pc:picChg>
      </pc:sldChg>
      <pc:sldChg chg="addSp delSp modSp new mod modClrScheme chgLayout">
        <pc:chgData name="Subhajit Ghosh" userId="c585d1f3-935b-4ece-b40b-1a6550e66d72" providerId="ADAL" clId="{943359FA-7AE4-457B-8248-23DD956C7D84}" dt="2021-06-25T12:12:49.352" v="153" actId="18131"/>
        <pc:sldMkLst>
          <pc:docMk/>
          <pc:sldMk cId="572548508" sldId="262"/>
        </pc:sldMkLst>
        <pc:spChg chg="del mod ord">
          <ac:chgData name="Subhajit Ghosh" userId="c585d1f3-935b-4ece-b40b-1a6550e66d72" providerId="ADAL" clId="{943359FA-7AE4-457B-8248-23DD956C7D84}" dt="2021-06-25T09:21:06.270" v="18" actId="700"/>
          <ac:spMkLst>
            <pc:docMk/>
            <pc:sldMk cId="572548508" sldId="262"/>
            <ac:spMk id="2" creationId="{41A96690-CAD6-4CA8-AA7A-EB214376E0DB}"/>
          </ac:spMkLst>
        </pc:spChg>
        <pc:spChg chg="del mod ord">
          <ac:chgData name="Subhajit Ghosh" userId="c585d1f3-935b-4ece-b40b-1a6550e66d72" providerId="ADAL" clId="{943359FA-7AE4-457B-8248-23DD956C7D84}" dt="2021-06-25T09:21:06.270" v="18" actId="700"/>
          <ac:spMkLst>
            <pc:docMk/>
            <pc:sldMk cId="572548508" sldId="262"/>
            <ac:spMk id="3" creationId="{B103ACCF-794F-486C-818A-A9E62E5959A4}"/>
          </ac:spMkLst>
        </pc:spChg>
        <pc:spChg chg="del mod ord">
          <ac:chgData name="Subhajit Ghosh" userId="c585d1f3-935b-4ece-b40b-1a6550e66d72" providerId="ADAL" clId="{943359FA-7AE4-457B-8248-23DD956C7D84}" dt="2021-06-25T09:21:06.270" v="18" actId="700"/>
          <ac:spMkLst>
            <pc:docMk/>
            <pc:sldMk cId="572548508" sldId="262"/>
            <ac:spMk id="4" creationId="{3AB36B1C-169F-48C0-94F9-8276C027F625}"/>
          </ac:spMkLst>
        </pc:spChg>
        <pc:spChg chg="del mod ord">
          <ac:chgData name="Subhajit Ghosh" userId="c585d1f3-935b-4ece-b40b-1a6550e66d72" providerId="ADAL" clId="{943359FA-7AE4-457B-8248-23DD956C7D84}" dt="2021-06-25T09:21:06.270" v="18" actId="700"/>
          <ac:spMkLst>
            <pc:docMk/>
            <pc:sldMk cId="572548508" sldId="262"/>
            <ac:spMk id="5" creationId="{BB1DAFF1-0592-445C-834B-EFD2CB28964D}"/>
          </ac:spMkLst>
        </pc:spChg>
        <pc:spChg chg="add mod ord">
          <ac:chgData name="Subhajit Ghosh" userId="c585d1f3-935b-4ece-b40b-1a6550e66d72" providerId="ADAL" clId="{943359FA-7AE4-457B-8248-23DD956C7D84}" dt="2021-06-25T09:21:29.124" v="26"/>
          <ac:spMkLst>
            <pc:docMk/>
            <pc:sldMk cId="572548508" sldId="262"/>
            <ac:spMk id="6" creationId="{F30F1A3F-4FCE-4F3F-AA35-B44F5691648B}"/>
          </ac:spMkLst>
        </pc:spChg>
        <pc:spChg chg="add del mod ord">
          <ac:chgData name="Subhajit Ghosh" userId="c585d1f3-935b-4ece-b40b-1a6550e66d72" providerId="ADAL" clId="{943359FA-7AE4-457B-8248-23DD956C7D84}" dt="2021-06-25T09:21:27.245" v="25" actId="478"/>
          <ac:spMkLst>
            <pc:docMk/>
            <pc:sldMk cId="572548508" sldId="262"/>
            <ac:spMk id="7" creationId="{20046265-BA6F-4BDC-A60E-081396FA874C}"/>
          </ac:spMkLst>
        </pc:spChg>
        <pc:spChg chg="add del mod ord">
          <ac:chgData name="Subhajit Ghosh" userId="c585d1f3-935b-4ece-b40b-1a6550e66d72" providerId="ADAL" clId="{943359FA-7AE4-457B-8248-23DD956C7D84}" dt="2021-06-25T12:12:38.484" v="137"/>
          <ac:spMkLst>
            <pc:docMk/>
            <pc:sldMk cId="572548508" sldId="262"/>
            <ac:spMk id="8" creationId="{11CA2BF8-5D13-480F-8815-ED2D846FF4C9}"/>
          </ac:spMkLst>
        </pc:spChg>
        <pc:spChg chg="add mod ord">
          <ac:chgData name="Subhajit Ghosh" userId="c585d1f3-935b-4ece-b40b-1a6550e66d72" providerId="ADAL" clId="{943359FA-7AE4-457B-8248-23DD956C7D84}" dt="2021-06-25T09:24:53.944" v="91" actId="20577"/>
          <ac:spMkLst>
            <pc:docMk/>
            <pc:sldMk cId="572548508" sldId="262"/>
            <ac:spMk id="9" creationId="{0934B58B-187C-4DD5-90E1-8DC472CBF560}"/>
          </ac:spMkLst>
        </pc:spChg>
        <pc:picChg chg="add mod modCrop">
          <ac:chgData name="Subhajit Ghosh" userId="c585d1f3-935b-4ece-b40b-1a6550e66d72" providerId="ADAL" clId="{943359FA-7AE4-457B-8248-23DD956C7D84}" dt="2021-06-25T12:12:49.352" v="153" actId="18131"/>
          <ac:picMkLst>
            <pc:docMk/>
            <pc:sldMk cId="572548508" sldId="262"/>
            <ac:picMk id="11" creationId="{79260CB1-1E99-4CDE-A6C7-23CD7F2BDB86}"/>
          </ac:picMkLst>
        </pc:picChg>
      </pc:sldChg>
      <pc:sldChg chg="addSp delSp modSp new mod">
        <pc:chgData name="Subhajit Ghosh" userId="c585d1f3-935b-4ece-b40b-1a6550e66d72" providerId="ADAL" clId="{943359FA-7AE4-457B-8248-23DD956C7D84}" dt="2021-06-25T12:14:48.581" v="154"/>
        <pc:sldMkLst>
          <pc:docMk/>
          <pc:sldMk cId="3859184757" sldId="263"/>
        </pc:sldMkLst>
        <pc:spChg chg="del">
          <ac:chgData name="Subhajit Ghosh" userId="c585d1f3-935b-4ece-b40b-1a6550e66d72" providerId="ADAL" clId="{943359FA-7AE4-457B-8248-23DD956C7D84}" dt="2021-06-25T12:14:48.581" v="154"/>
          <ac:spMkLst>
            <pc:docMk/>
            <pc:sldMk cId="3859184757" sldId="263"/>
            <ac:spMk id="2" creationId="{C303B460-F555-4772-AB6B-5349707EC00D}"/>
          </ac:spMkLst>
        </pc:spChg>
        <pc:spChg chg="del">
          <ac:chgData name="Subhajit Ghosh" userId="c585d1f3-935b-4ece-b40b-1a6550e66d72" providerId="ADAL" clId="{943359FA-7AE4-457B-8248-23DD956C7D84}" dt="2021-06-25T09:21:38.521" v="29" actId="478"/>
          <ac:spMkLst>
            <pc:docMk/>
            <pc:sldMk cId="3859184757" sldId="263"/>
            <ac:spMk id="3" creationId="{EF8618E8-8407-4722-96EC-3176183ADDA6}"/>
          </ac:spMkLst>
        </pc:spChg>
        <pc:spChg chg="mod">
          <ac:chgData name="Subhajit Ghosh" userId="c585d1f3-935b-4ece-b40b-1a6550e66d72" providerId="ADAL" clId="{943359FA-7AE4-457B-8248-23DD956C7D84}" dt="2021-06-25T09:21:35.889" v="28"/>
          <ac:spMkLst>
            <pc:docMk/>
            <pc:sldMk cId="3859184757" sldId="263"/>
            <ac:spMk id="4" creationId="{02479A6F-5F0F-4838-834F-C46052DA3A60}"/>
          </ac:spMkLst>
        </pc:spChg>
        <pc:spChg chg="mod">
          <ac:chgData name="Subhajit Ghosh" userId="c585d1f3-935b-4ece-b40b-1a6550e66d72" providerId="ADAL" clId="{943359FA-7AE4-457B-8248-23DD956C7D84}" dt="2021-06-25T09:25:23.559" v="96" actId="20577"/>
          <ac:spMkLst>
            <pc:docMk/>
            <pc:sldMk cId="3859184757" sldId="263"/>
            <ac:spMk id="5" creationId="{81A5B494-2B28-4800-A2D9-F7FFC530B843}"/>
          </ac:spMkLst>
        </pc:spChg>
        <pc:picChg chg="add mod">
          <ac:chgData name="Subhajit Ghosh" userId="c585d1f3-935b-4ece-b40b-1a6550e66d72" providerId="ADAL" clId="{943359FA-7AE4-457B-8248-23DD956C7D84}" dt="2021-06-25T12:14:48.581" v="154"/>
          <ac:picMkLst>
            <pc:docMk/>
            <pc:sldMk cId="3859184757" sldId="263"/>
            <ac:picMk id="7" creationId="{8E62A16C-F348-4B6A-BAF1-71E20FC42744}"/>
          </ac:picMkLst>
        </pc:picChg>
      </pc:sldChg>
      <pc:sldChg chg="addSp delSp modSp new mod modClrScheme chgLayout">
        <pc:chgData name="Subhajit Ghosh" userId="c585d1f3-935b-4ece-b40b-1a6550e66d72" providerId="ADAL" clId="{943359FA-7AE4-457B-8248-23DD956C7D84}" dt="2021-06-25T12:18:36.053" v="167" actId="18131"/>
        <pc:sldMkLst>
          <pc:docMk/>
          <pc:sldMk cId="4188920831" sldId="264"/>
        </pc:sldMkLst>
        <pc:spChg chg="del mod ord">
          <ac:chgData name="Subhajit Ghosh" userId="c585d1f3-935b-4ece-b40b-1a6550e66d72" providerId="ADAL" clId="{943359FA-7AE4-457B-8248-23DD956C7D84}" dt="2021-06-25T09:21:06.270" v="18" actId="700"/>
          <ac:spMkLst>
            <pc:docMk/>
            <pc:sldMk cId="4188920831" sldId="264"/>
            <ac:spMk id="2" creationId="{9E438B92-0835-496E-9CFB-A8C2D06272F3}"/>
          </ac:spMkLst>
        </pc:spChg>
        <pc:spChg chg="del mod ord">
          <ac:chgData name="Subhajit Ghosh" userId="c585d1f3-935b-4ece-b40b-1a6550e66d72" providerId="ADAL" clId="{943359FA-7AE4-457B-8248-23DD956C7D84}" dt="2021-06-25T09:21:06.270" v="18" actId="700"/>
          <ac:spMkLst>
            <pc:docMk/>
            <pc:sldMk cId="4188920831" sldId="264"/>
            <ac:spMk id="3" creationId="{440D4358-FBB8-4CA8-A88F-EEAE6C0C54B4}"/>
          </ac:spMkLst>
        </pc:spChg>
        <pc:spChg chg="del mod ord">
          <ac:chgData name="Subhajit Ghosh" userId="c585d1f3-935b-4ece-b40b-1a6550e66d72" providerId="ADAL" clId="{943359FA-7AE4-457B-8248-23DD956C7D84}" dt="2021-06-25T09:21:06.270" v="18" actId="700"/>
          <ac:spMkLst>
            <pc:docMk/>
            <pc:sldMk cId="4188920831" sldId="264"/>
            <ac:spMk id="4" creationId="{ED1360D3-59D0-4039-9641-C00DC2AF777B}"/>
          </ac:spMkLst>
        </pc:spChg>
        <pc:spChg chg="del mod ord">
          <ac:chgData name="Subhajit Ghosh" userId="c585d1f3-935b-4ece-b40b-1a6550e66d72" providerId="ADAL" clId="{943359FA-7AE4-457B-8248-23DD956C7D84}" dt="2021-06-25T09:21:06.270" v="18" actId="700"/>
          <ac:spMkLst>
            <pc:docMk/>
            <pc:sldMk cId="4188920831" sldId="264"/>
            <ac:spMk id="5" creationId="{C510ACE1-DB48-4DDE-8461-A2EC0F0FA2B0}"/>
          </ac:spMkLst>
        </pc:spChg>
        <pc:spChg chg="add mod ord">
          <ac:chgData name="Subhajit Ghosh" userId="c585d1f3-935b-4ece-b40b-1a6550e66d72" providerId="ADAL" clId="{943359FA-7AE4-457B-8248-23DD956C7D84}" dt="2021-06-25T09:21:44.912" v="31"/>
          <ac:spMkLst>
            <pc:docMk/>
            <pc:sldMk cId="4188920831" sldId="264"/>
            <ac:spMk id="6" creationId="{9BDC45BC-C5ED-4D16-9DED-932B5A9BD900}"/>
          </ac:spMkLst>
        </pc:spChg>
        <pc:spChg chg="add del mod ord">
          <ac:chgData name="Subhajit Ghosh" userId="c585d1f3-935b-4ece-b40b-1a6550e66d72" providerId="ADAL" clId="{943359FA-7AE4-457B-8248-23DD956C7D84}" dt="2021-06-25T09:21:47.339" v="32" actId="478"/>
          <ac:spMkLst>
            <pc:docMk/>
            <pc:sldMk cId="4188920831" sldId="264"/>
            <ac:spMk id="7" creationId="{9B5630A2-7113-409B-BC79-B11F52103241}"/>
          </ac:spMkLst>
        </pc:spChg>
        <pc:spChg chg="add del mod ord">
          <ac:chgData name="Subhajit Ghosh" userId="c585d1f3-935b-4ece-b40b-1a6550e66d72" providerId="ADAL" clId="{943359FA-7AE4-457B-8248-23DD956C7D84}" dt="2021-06-25T12:18:22.229" v="155"/>
          <ac:spMkLst>
            <pc:docMk/>
            <pc:sldMk cId="4188920831" sldId="264"/>
            <ac:spMk id="8" creationId="{116D056E-035F-4EBD-B512-550A91FB9C12}"/>
          </ac:spMkLst>
        </pc:spChg>
        <pc:spChg chg="add mod ord">
          <ac:chgData name="Subhajit Ghosh" userId="c585d1f3-935b-4ece-b40b-1a6550e66d72" providerId="ADAL" clId="{943359FA-7AE4-457B-8248-23DD956C7D84}" dt="2021-06-25T09:25:46.732" v="101" actId="20577"/>
          <ac:spMkLst>
            <pc:docMk/>
            <pc:sldMk cId="4188920831" sldId="264"/>
            <ac:spMk id="9" creationId="{C7DA3AE2-8D91-413E-9EC1-F6946E829B69}"/>
          </ac:spMkLst>
        </pc:spChg>
        <pc:picChg chg="add mod modCrop">
          <ac:chgData name="Subhajit Ghosh" userId="c585d1f3-935b-4ece-b40b-1a6550e66d72" providerId="ADAL" clId="{943359FA-7AE4-457B-8248-23DD956C7D84}" dt="2021-06-25T12:18:36.053" v="167" actId="18131"/>
          <ac:picMkLst>
            <pc:docMk/>
            <pc:sldMk cId="4188920831" sldId="264"/>
            <ac:picMk id="11" creationId="{AE22A75A-B1C5-43EE-AAAF-3E5B2BA82D9B}"/>
          </ac:picMkLst>
        </pc:picChg>
      </pc:sldChg>
      <pc:sldChg chg="addSp delSp modSp new mod">
        <pc:chgData name="Subhajit Ghosh" userId="c585d1f3-935b-4ece-b40b-1a6550e66d72" providerId="ADAL" clId="{943359FA-7AE4-457B-8248-23DD956C7D84}" dt="2021-06-25T12:37:58.183" v="179" actId="18131"/>
        <pc:sldMkLst>
          <pc:docMk/>
          <pc:sldMk cId="2102014524" sldId="265"/>
        </pc:sldMkLst>
        <pc:spChg chg="del">
          <ac:chgData name="Subhajit Ghosh" userId="c585d1f3-935b-4ece-b40b-1a6550e66d72" providerId="ADAL" clId="{943359FA-7AE4-457B-8248-23DD956C7D84}" dt="2021-06-25T12:37:38.744" v="168"/>
          <ac:spMkLst>
            <pc:docMk/>
            <pc:sldMk cId="2102014524" sldId="265"/>
            <ac:spMk id="2" creationId="{8F1333F9-78B2-470A-888F-43476692B09B}"/>
          </ac:spMkLst>
        </pc:spChg>
        <pc:spChg chg="del">
          <ac:chgData name="Subhajit Ghosh" userId="c585d1f3-935b-4ece-b40b-1a6550e66d72" providerId="ADAL" clId="{943359FA-7AE4-457B-8248-23DD956C7D84}" dt="2021-06-25T09:21:55.687" v="35" actId="478"/>
          <ac:spMkLst>
            <pc:docMk/>
            <pc:sldMk cId="2102014524" sldId="265"/>
            <ac:spMk id="3" creationId="{7D79A0ED-8A44-4AE4-BDE1-421D2ADFBEF6}"/>
          </ac:spMkLst>
        </pc:spChg>
        <pc:spChg chg="mod">
          <ac:chgData name="Subhajit Ghosh" userId="c585d1f3-935b-4ece-b40b-1a6550e66d72" providerId="ADAL" clId="{943359FA-7AE4-457B-8248-23DD956C7D84}" dt="2021-06-25T09:21:53.697" v="34"/>
          <ac:spMkLst>
            <pc:docMk/>
            <pc:sldMk cId="2102014524" sldId="265"/>
            <ac:spMk id="4" creationId="{7E477ABD-7371-472A-BBD5-58016B3AB89C}"/>
          </ac:spMkLst>
        </pc:spChg>
        <pc:spChg chg="mod">
          <ac:chgData name="Subhajit Ghosh" userId="c585d1f3-935b-4ece-b40b-1a6550e66d72" providerId="ADAL" clId="{943359FA-7AE4-457B-8248-23DD956C7D84}" dt="2021-06-25T09:26:19.526" v="105" actId="207"/>
          <ac:spMkLst>
            <pc:docMk/>
            <pc:sldMk cId="2102014524" sldId="265"/>
            <ac:spMk id="5" creationId="{107A27B7-52AA-4893-A121-C3C69EB42BBD}"/>
          </ac:spMkLst>
        </pc:spChg>
        <pc:picChg chg="add mod modCrop">
          <ac:chgData name="Subhajit Ghosh" userId="c585d1f3-935b-4ece-b40b-1a6550e66d72" providerId="ADAL" clId="{943359FA-7AE4-457B-8248-23DD956C7D84}" dt="2021-06-25T12:37:58.183" v="179" actId="18131"/>
          <ac:picMkLst>
            <pc:docMk/>
            <pc:sldMk cId="2102014524" sldId="265"/>
            <ac:picMk id="7" creationId="{0FE981B3-49A3-4E71-AC01-7DD2412D716F}"/>
          </ac:picMkLst>
        </pc:picChg>
      </pc:sldChg>
      <pc:sldChg chg="addSp delSp modSp new mod modClrScheme chgLayout">
        <pc:chgData name="Subhajit Ghosh" userId="c585d1f3-935b-4ece-b40b-1a6550e66d72" providerId="ADAL" clId="{943359FA-7AE4-457B-8248-23DD956C7D84}" dt="2021-06-25T12:47:49.204" v="191" actId="18131"/>
        <pc:sldMkLst>
          <pc:docMk/>
          <pc:sldMk cId="2723676473" sldId="266"/>
        </pc:sldMkLst>
        <pc:spChg chg="del mod ord">
          <ac:chgData name="Subhajit Ghosh" userId="c585d1f3-935b-4ece-b40b-1a6550e66d72" providerId="ADAL" clId="{943359FA-7AE4-457B-8248-23DD956C7D84}" dt="2021-06-25T09:21:06.270" v="18" actId="700"/>
          <ac:spMkLst>
            <pc:docMk/>
            <pc:sldMk cId="2723676473" sldId="266"/>
            <ac:spMk id="2" creationId="{C2C1CED2-7D8B-45B9-AF4B-0EC04502102C}"/>
          </ac:spMkLst>
        </pc:spChg>
        <pc:spChg chg="del mod ord">
          <ac:chgData name="Subhajit Ghosh" userId="c585d1f3-935b-4ece-b40b-1a6550e66d72" providerId="ADAL" clId="{943359FA-7AE4-457B-8248-23DD956C7D84}" dt="2021-06-25T09:21:06.270" v="18" actId="700"/>
          <ac:spMkLst>
            <pc:docMk/>
            <pc:sldMk cId="2723676473" sldId="266"/>
            <ac:spMk id="3" creationId="{2E9E0D6B-66E6-4BDD-B221-D90577FD32C0}"/>
          </ac:spMkLst>
        </pc:spChg>
        <pc:spChg chg="del mod ord">
          <ac:chgData name="Subhajit Ghosh" userId="c585d1f3-935b-4ece-b40b-1a6550e66d72" providerId="ADAL" clId="{943359FA-7AE4-457B-8248-23DD956C7D84}" dt="2021-06-25T09:21:06.270" v="18" actId="700"/>
          <ac:spMkLst>
            <pc:docMk/>
            <pc:sldMk cId="2723676473" sldId="266"/>
            <ac:spMk id="4" creationId="{AD015EE1-35A9-4B28-A0DB-749F8B2EBB22}"/>
          </ac:spMkLst>
        </pc:spChg>
        <pc:spChg chg="del mod ord">
          <ac:chgData name="Subhajit Ghosh" userId="c585d1f3-935b-4ece-b40b-1a6550e66d72" providerId="ADAL" clId="{943359FA-7AE4-457B-8248-23DD956C7D84}" dt="2021-06-25T09:21:06.270" v="18" actId="700"/>
          <ac:spMkLst>
            <pc:docMk/>
            <pc:sldMk cId="2723676473" sldId="266"/>
            <ac:spMk id="5" creationId="{F176C1EB-C352-4EFF-A27E-38C13C7B429A}"/>
          </ac:spMkLst>
        </pc:spChg>
        <pc:spChg chg="add mod ord">
          <ac:chgData name="Subhajit Ghosh" userId="c585d1f3-935b-4ece-b40b-1a6550e66d72" providerId="ADAL" clId="{943359FA-7AE4-457B-8248-23DD956C7D84}" dt="2021-06-25T09:22:01.109" v="37"/>
          <ac:spMkLst>
            <pc:docMk/>
            <pc:sldMk cId="2723676473" sldId="266"/>
            <ac:spMk id="6" creationId="{EAA6CDCD-3E96-40C0-8F0C-F1EC27FC2C63}"/>
          </ac:spMkLst>
        </pc:spChg>
        <pc:spChg chg="add del mod ord">
          <ac:chgData name="Subhajit Ghosh" userId="c585d1f3-935b-4ece-b40b-1a6550e66d72" providerId="ADAL" clId="{943359FA-7AE4-457B-8248-23DD956C7D84}" dt="2021-06-25T09:22:03.818" v="38" actId="478"/>
          <ac:spMkLst>
            <pc:docMk/>
            <pc:sldMk cId="2723676473" sldId="266"/>
            <ac:spMk id="7" creationId="{27E07AFA-E632-425E-8B79-630E2EE03E0C}"/>
          </ac:spMkLst>
        </pc:spChg>
        <pc:spChg chg="add del mod ord">
          <ac:chgData name="Subhajit Ghosh" userId="c585d1f3-935b-4ece-b40b-1a6550e66d72" providerId="ADAL" clId="{943359FA-7AE4-457B-8248-23DD956C7D84}" dt="2021-06-25T12:47:39.677" v="180"/>
          <ac:spMkLst>
            <pc:docMk/>
            <pc:sldMk cId="2723676473" sldId="266"/>
            <ac:spMk id="8" creationId="{68958F8E-D1AD-481C-B0E5-333F64E0CA16}"/>
          </ac:spMkLst>
        </pc:spChg>
        <pc:spChg chg="add mod ord">
          <ac:chgData name="Subhajit Ghosh" userId="c585d1f3-935b-4ece-b40b-1a6550e66d72" providerId="ADAL" clId="{943359FA-7AE4-457B-8248-23DD956C7D84}" dt="2021-06-25T09:26:41.211" v="110" actId="207"/>
          <ac:spMkLst>
            <pc:docMk/>
            <pc:sldMk cId="2723676473" sldId="266"/>
            <ac:spMk id="9" creationId="{8D56F3A5-1BB4-46C6-8DC0-AE8AD7D0E7B2}"/>
          </ac:spMkLst>
        </pc:spChg>
        <pc:picChg chg="add mod modCrop">
          <ac:chgData name="Subhajit Ghosh" userId="c585d1f3-935b-4ece-b40b-1a6550e66d72" providerId="ADAL" clId="{943359FA-7AE4-457B-8248-23DD956C7D84}" dt="2021-06-25T12:47:49.204" v="191" actId="18131"/>
          <ac:picMkLst>
            <pc:docMk/>
            <pc:sldMk cId="2723676473" sldId="266"/>
            <ac:picMk id="11" creationId="{CA6FBA72-3DE1-4A4B-9940-6BADCCD10B8C}"/>
          </ac:picMkLst>
        </pc:picChg>
      </pc:sldChg>
      <pc:sldChg chg="addSp delSp modSp new mod">
        <pc:chgData name="Subhajit Ghosh" userId="c585d1f3-935b-4ece-b40b-1a6550e66d72" providerId="ADAL" clId="{943359FA-7AE4-457B-8248-23DD956C7D84}" dt="2021-06-25T12:52:34.717" v="199" actId="962"/>
        <pc:sldMkLst>
          <pc:docMk/>
          <pc:sldMk cId="387689393" sldId="267"/>
        </pc:sldMkLst>
        <pc:spChg chg="del">
          <ac:chgData name="Subhajit Ghosh" userId="c585d1f3-935b-4ece-b40b-1a6550e66d72" providerId="ADAL" clId="{943359FA-7AE4-457B-8248-23DD956C7D84}" dt="2021-06-25T12:48:50.971" v="192"/>
          <ac:spMkLst>
            <pc:docMk/>
            <pc:sldMk cId="387689393" sldId="267"/>
            <ac:spMk id="2" creationId="{6539AE8D-59FA-45B6-94AD-5A15BC38547D}"/>
          </ac:spMkLst>
        </pc:spChg>
        <pc:spChg chg="del">
          <ac:chgData name="Subhajit Ghosh" userId="c585d1f3-935b-4ece-b40b-1a6550e66d72" providerId="ADAL" clId="{943359FA-7AE4-457B-8248-23DD956C7D84}" dt="2021-06-25T09:22:11.693" v="41" actId="478"/>
          <ac:spMkLst>
            <pc:docMk/>
            <pc:sldMk cId="387689393" sldId="267"/>
            <ac:spMk id="3" creationId="{06D2CCD6-F77E-437D-AA7D-33675E1DF41A}"/>
          </ac:spMkLst>
        </pc:spChg>
        <pc:spChg chg="mod">
          <ac:chgData name="Subhajit Ghosh" userId="c585d1f3-935b-4ece-b40b-1a6550e66d72" providerId="ADAL" clId="{943359FA-7AE4-457B-8248-23DD956C7D84}" dt="2021-06-25T09:22:09.777" v="40"/>
          <ac:spMkLst>
            <pc:docMk/>
            <pc:sldMk cId="387689393" sldId="267"/>
            <ac:spMk id="4" creationId="{BD507C68-A11A-4942-B9A3-85FF90CB8782}"/>
          </ac:spMkLst>
        </pc:spChg>
        <pc:spChg chg="mod">
          <ac:chgData name="Subhajit Ghosh" userId="c585d1f3-935b-4ece-b40b-1a6550e66d72" providerId="ADAL" clId="{943359FA-7AE4-457B-8248-23DD956C7D84}" dt="2021-06-25T09:26:54.598" v="112" actId="2711"/>
          <ac:spMkLst>
            <pc:docMk/>
            <pc:sldMk cId="387689393" sldId="267"/>
            <ac:spMk id="5" creationId="{7F99DB95-8570-4D91-ACA5-C1B12664FBA6}"/>
          </ac:spMkLst>
        </pc:spChg>
        <pc:spChg chg="add del mod">
          <ac:chgData name="Subhajit Ghosh" userId="c585d1f3-935b-4ece-b40b-1a6550e66d72" providerId="ADAL" clId="{943359FA-7AE4-457B-8248-23DD956C7D84}" dt="2021-06-25T12:52:32.216" v="197"/>
          <ac:spMkLst>
            <pc:docMk/>
            <pc:sldMk cId="387689393" sldId="267"/>
            <ac:spMk id="11" creationId="{C8B14050-9CAC-4903-A04A-91A6B783AB4B}"/>
          </ac:spMkLst>
        </pc:spChg>
        <pc:picChg chg="add del mod">
          <ac:chgData name="Subhajit Ghosh" userId="c585d1f3-935b-4ece-b40b-1a6550e66d72" providerId="ADAL" clId="{943359FA-7AE4-457B-8248-23DD956C7D84}" dt="2021-06-25T12:52:27.631" v="196" actId="478"/>
          <ac:picMkLst>
            <pc:docMk/>
            <pc:sldMk cId="387689393" sldId="267"/>
            <ac:picMk id="7" creationId="{8FC55616-92EC-4177-8BF1-057FCB48B16F}"/>
          </ac:picMkLst>
        </pc:picChg>
        <pc:picChg chg="add del mod">
          <ac:chgData name="Subhajit Ghosh" userId="c585d1f3-935b-4ece-b40b-1a6550e66d72" providerId="ADAL" clId="{943359FA-7AE4-457B-8248-23DD956C7D84}" dt="2021-06-25T12:52:26.972" v="195" actId="478"/>
          <ac:picMkLst>
            <pc:docMk/>
            <pc:sldMk cId="387689393" sldId="267"/>
            <ac:picMk id="9" creationId="{BA3C85A0-FC69-4A9E-937B-508E4F15E50D}"/>
          </ac:picMkLst>
        </pc:picChg>
        <pc:picChg chg="add mod">
          <ac:chgData name="Subhajit Ghosh" userId="c585d1f3-935b-4ece-b40b-1a6550e66d72" providerId="ADAL" clId="{943359FA-7AE4-457B-8248-23DD956C7D84}" dt="2021-06-25T12:52:34.717" v="199" actId="962"/>
          <ac:picMkLst>
            <pc:docMk/>
            <pc:sldMk cId="387689393" sldId="267"/>
            <ac:picMk id="13" creationId="{E26F0105-901C-4808-A06E-1CF198F1796B}"/>
          </ac:picMkLst>
        </pc:picChg>
      </pc:sldChg>
      <pc:sldChg chg="addSp delSp modSp new del mod modClrScheme chgLayout">
        <pc:chgData name="Subhajit Ghosh" userId="c585d1f3-935b-4ece-b40b-1a6550e66d72" providerId="ADAL" clId="{943359FA-7AE4-457B-8248-23DD956C7D84}" dt="2021-06-25T09:27:07.339" v="113" actId="2696"/>
        <pc:sldMkLst>
          <pc:docMk/>
          <pc:sldMk cId="1639170145" sldId="268"/>
        </pc:sldMkLst>
        <pc:spChg chg="del mod ord">
          <ac:chgData name="Subhajit Ghosh" userId="c585d1f3-935b-4ece-b40b-1a6550e66d72" providerId="ADAL" clId="{943359FA-7AE4-457B-8248-23DD956C7D84}" dt="2021-06-25T09:21:06.270" v="18" actId="700"/>
          <ac:spMkLst>
            <pc:docMk/>
            <pc:sldMk cId="1639170145" sldId="268"/>
            <ac:spMk id="2" creationId="{4327BE6B-58CA-4F1D-A860-42AEF215420D}"/>
          </ac:spMkLst>
        </pc:spChg>
        <pc:spChg chg="del mod ord">
          <ac:chgData name="Subhajit Ghosh" userId="c585d1f3-935b-4ece-b40b-1a6550e66d72" providerId="ADAL" clId="{943359FA-7AE4-457B-8248-23DD956C7D84}" dt="2021-06-25T09:21:06.270" v="18" actId="700"/>
          <ac:spMkLst>
            <pc:docMk/>
            <pc:sldMk cId="1639170145" sldId="268"/>
            <ac:spMk id="3" creationId="{69287C56-9C01-4914-8692-AEB6F8FB73B8}"/>
          </ac:spMkLst>
        </pc:spChg>
        <pc:spChg chg="del mod ord">
          <ac:chgData name="Subhajit Ghosh" userId="c585d1f3-935b-4ece-b40b-1a6550e66d72" providerId="ADAL" clId="{943359FA-7AE4-457B-8248-23DD956C7D84}" dt="2021-06-25T09:21:06.270" v="18" actId="700"/>
          <ac:spMkLst>
            <pc:docMk/>
            <pc:sldMk cId="1639170145" sldId="268"/>
            <ac:spMk id="4" creationId="{B049DEA1-7878-4760-8B43-5CADCEB52DB1}"/>
          </ac:spMkLst>
        </pc:spChg>
        <pc:spChg chg="del mod ord">
          <ac:chgData name="Subhajit Ghosh" userId="c585d1f3-935b-4ece-b40b-1a6550e66d72" providerId="ADAL" clId="{943359FA-7AE4-457B-8248-23DD956C7D84}" dt="2021-06-25T09:21:06.270" v="18" actId="700"/>
          <ac:spMkLst>
            <pc:docMk/>
            <pc:sldMk cId="1639170145" sldId="268"/>
            <ac:spMk id="5" creationId="{7557ED7F-C236-44D9-A4A8-C0AE24303B12}"/>
          </ac:spMkLst>
        </pc:spChg>
        <pc:spChg chg="add mod ord">
          <ac:chgData name="Subhajit Ghosh" userId="c585d1f3-935b-4ece-b40b-1a6550e66d72" providerId="ADAL" clId="{943359FA-7AE4-457B-8248-23DD956C7D84}" dt="2021-06-25T09:22:17.352" v="43"/>
          <ac:spMkLst>
            <pc:docMk/>
            <pc:sldMk cId="1639170145" sldId="268"/>
            <ac:spMk id="6" creationId="{9CCD53C0-54E1-4BFE-AFE8-7DC5F38CF010}"/>
          </ac:spMkLst>
        </pc:spChg>
        <pc:spChg chg="add del mod ord">
          <ac:chgData name="Subhajit Ghosh" userId="c585d1f3-935b-4ece-b40b-1a6550e66d72" providerId="ADAL" clId="{943359FA-7AE4-457B-8248-23DD956C7D84}" dt="2021-06-25T09:22:19.633" v="44" actId="478"/>
          <ac:spMkLst>
            <pc:docMk/>
            <pc:sldMk cId="1639170145" sldId="268"/>
            <ac:spMk id="7" creationId="{186F23FE-A529-474B-9303-487195B6D5CF}"/>
          </ac:spMkLst>
        </pc:spChg>
        <pc:spChg chg="add mod ord">
          <ac:chgData name="Subhajit Ghosh" userId="c585d1f3-935b-4ece-b40b-1a6550e66d72" providerId="ADAL" clId="{943359FA-7AE4-457B-8248-23DD956C7D84}" dt="2021-06-25T09:21:06.270" v="18" actId="700"/>
          <ac:spMkLst>
            <pc:docMk/>
            <pc:sldMk cId="1639170145" sldId="268"/>
            <ac:spMk id="8" creationId="{C83FCE2E-D67D-457B-BDA6-21D34877148D}"/>
          </ac:spMkLst>
        </pc:spChg>
        <pc:spChg chg="add mod ord">
          <ac:chgData name="Subhajit Ghosh" userId="c585d1f3-935b-4ece-b40b-1a6550e66d72" providerId="ADAL" clId="{943359FA-7AE4-457B-8248-23DD956C7D84}" dt="2021-06-25T09:22:22.630" v="45" actId="14100"/>
          <ac:spMkLst>
            <pc:docMk/>
            <pc:sldMk cId="1639170145" sldId="268"/>
            <ac:spMk id="9" creationId="{87288986-8354-45B9-9AB1-C62EEA485AD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go.forrester.com/blogs/channel-software-tech-stack-202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image" Target="../media/image6.jpeg"/><Relationship Id="rId1" Type="http://schemas.openxmlformats.org/officeDocument/2006/relationships/slideLayout" Target="../slideLayouts/slideLayout3.xml"/><Relationship Id="rId5" Type="http://schemas.openxmlformats.org/officeDocument/2006/relationships/hyperlink" Target="https://www.zinfi.com/products/partner-relationship-management/partner-learning-management/" TargetMode="External"/><Relationship Id="rId4" Type="http://schemas.openxmlformats.org/officeDocument/2006/relationships/hyperlink" Target="https://www.zinfi.com/products/partner-relationship-management/partner-onboarding-management/"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zinfi.com/products/" TargetMode="External"/><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867254"/>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Grow your Agency Business for the </a:t>
            </a:r>
          </a:p>
          <a:p>
            <a:pPr lvl="0"/>
            <a:r>
              <a:rPr lang="en-US" dirty="0"/>
              <a:t>Partner Relationship Management Market</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text, electronics, keyboard, computer&#10;&#10;Description automatically generated">
            <a:extLst>
              <a:ext uri="{FF2B5EF4-FFF2-40B4-BE49-F238E27FC236}">
                <a16:creationId xmlns:a16="http://schemas.microsoft.com/office/drawing/2014/main" id="{CA6FBA72-3DE1-4A4B-9940-6BADCCD10B8C}"/>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EAA6CDCD-3E96-40C0-8F0C-F1EC27FC2C63}"/>
              </a:ext>
            </a:extLst>
          </p:cNvPr>
          <p:cNvSpPr>
            <a:spLocks noGrp="1"/>
          </p:cNvSpPr>
          <p:nvPr>
            <p:ph type="body" sz="quarter" idx="11"/>
          </p:nvPr>
        </p:nvSpPr>
        <p:spPr/>
        <p:txBody>
          <a:bodyPr/>
          <a:lstStyle/>
          <a:p>
            <a:r>
              <a:rPr lang="en-US" dirty="0"/>
              <a:t>Grow your Agency Business for the Partner Relationship Management Market</a:t>
            </a:r>
          </a:p>
        </p:txBody>
      </p:sp>
      <p:sp>
        <p:nvSpPr>
          <p:cNvPr id="9" name="Text Placeholder 8">
            <a:extLst>
              <a:ext uri="{FF2B5EF4-FFF2-40B4-BE49-F238E27FC236}">
                <a16:creationId xmlns:a16="http://schemas.microsoft.com/office/drawing/2014/main" id="{8D56F3A5-1BB4-46C6-8DC0-AE8AD7D0E7B2}"/>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i="0" dirty="0">
                <a:solidFill>
                  <a:srgbClr val="F27724"/>
                </a:solidFill>
                <a:effectLst/>
                <a:latin typeface="Arial" panose="020B0604020202020204" pitchFamily="34" charset="0"/>
                <a:cs typeface="Arial" panose="020B0604020202020204" pitchFamily="34" charset="0"/>
              </a:rPr>
              <a:t>Portal Upgrade</a:t>
            </a:r>
            <a:r>
              <a:rPr lang="en-US" b="0" i="0" dirty="0">
                <a:solidFill>
                  <a:srgbClr val="F27724"/>
                </a:solidFill>
                <a:effectLst/>
                <a:latin typeface="Arial" panose="020B0604020202020204" pitchFamily="34" charset="0"/>
                <a:cs typeface="Arial" panose="020B0604020202020204" pitchFamily="34" charset="0"/>
              </a:rPr>
              <a:t> – </a:t>
            </a:r>
            <a:r>
              <a:rPr lang="en-US" b="0" i="0" dirty="0">
                <a:solidFill>
                  <a:srgbClr val="333333"/>
                </a:solidFill>
                <a:effectLst/>
                <a:latin typeface="Arial" panose="020B0604020202020204" pitchFamily="34" charset="0"/>
                <a:cs typeface="Arial" panose="020B0604020202020204" pitchFamily="34" charset="0"/>
              </a:rPr>
              <a:t>Organizations that are successful constantly launch new products and programs to keep their channel activities exciting for their partner base. This requires the frequent addition of new programs that are relevant to the partner base and continual upgrading of the portal with new functionality. While a SaaS application is always updated dynamically by a provider like ZINFI, a business may not purchase all applications at once, choosing instead to purchase and turn them modules as their channel automation needs evolve. Managing this process effectively requires constant engagement and, frequently, consulting expertise.</a:t>
            </a:r>
          </a:p>
        </p:txBody>
      </p:sp>
    </p:spTree>
    <p:extLst>
      <p:ext uri="{BB962C8B-B14F-4D97-AF65-F5344CB8AC3E}">
        <p14:creationId xmlns:p14="http://schemas.microsoft.com/office/powerpoint/2010/main" val="2723676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D507C68-A11A-4942-B9A3-85FF90CB8782}"/>
              </a:ext>
            </a:extLst>
          </p:cNvPr>
          <p:cNvSpPr>
            <a:spLocks noGrp="1"/>
          </p:cNvSpPr>
          <p:nvPr>
            <p:ph type="body" sz="quarter" idx="11"/>
          </p:nvPr>
        </p:nvSpPr>
        <p:spPr/>
        <p:txBody>
          <a:bodyPr/>
          <a:lstStyle/>
          <a:p>
            <a:r>
              <a:rPr lang="en-US" dirty="0"/>
              <a:t>Grow your Agency Business for the Partner Relationship Management Market</a:t>
            </a:r>
          </a:p>
        </p:txBody>
      </p:sp>
      <p:sp>
        <p:nvSpPr>
          <p:cNvPr id="5" name="Text Placeholder 4">
            <a:extLst>
              <a:ext uri="{FF2B5EF4-FFF2-40B4-BE49-F238E27FC236}">
                <a16:creationId xmlns:a16="http://schemas.microsoft.com/office/drawing/2014/main" id="{7F99DB95-8570-4D91-ACA5-C1B12664FBA6}"/>
              </a:ext>
            </a:extLst>
          </p:cNvPr>
          <p:cNvSpPr>
            <a:spLocks noGrp="1"/>
          </p:cNvSpPr>
          <p:nvPr>
            <p:ph type="body" sz="quarter" idx="16"/>
          </p:nvPr>
        </p:nvSpPr>
        <p:spPr>
          <a:xfrm>
            <a:off x="4447403" y="949235"/>
            <a:ext cx="4444916" cy="3841129"/>
          </a:xfrm>
        </p:spPr>
        <p:txBody>
          <a:bodyPr/>
          <a:lstStyle/>
          <a:p>
            <a:r>
              <a:rPr lang="en-US" b="0" i="0" dirty="0">
                <a:solidFill>
                  <a:srgbClr val="333333"/>
                </a:solidFill>
                <a:effectLst/>
                <a:latin typeface="Arial" panose="020B0604020202020204" pitchFamily="34" charset="0"/>
                <a:cs typeface="Arial" panose="020B0604020202020204" pitchFamily="34" charset="0"/>
              </a:rPr>
              <a:t>I could provide much more detail in describing each of these areas, but this high-level summary should be sufficient to indicate the very real opportunities that exist for agencies that can provide consulting and other services to the partner relationship management segment—a highly new segment that currently has very few regional and global providers. Agencies that are already providing digital marketing and sales services to their client base around CRM or marketing automation tools should be able to seize this opportunity and run with it. Remember, partner relationship management is currently the fastest growing market within channel automation, and a key component of the last wave of business process automation. If this is meaningful to you, and you want to learn more, you should certainly talk to us. We can help you to build your business for a great future in channel consulting and management.</a:t>
            </a:r>
            <a:endParaRPr lang="en-US" dirty="0">
              <a:latin typeface="Arial" panose="020B0604020202020204" pitchFamily="34" charset="0"/>
              <a:cs typeface="Arial" panose="020B0604020202020204" pitchFamily="34" charset="0"/>
            </a:endParaRPr>
          </a:p>
        </p:txBody>
      </p:sp>
      <p:pic>
        <p:nvPicPr>
          <p:cNvPr id="13" name="Picture Placeholder 12" descr="A person looking at a computer screen&#10;&#10;Description automatically generated with low confidence">
            <a:extLst>
              <a:ext uri="{FF2B5EF4-FFF2-40B4-BE49-F238E27FC236}">
                <a16:creationId xmlns:a16="http://schemas.microsoft.com/office/drawing/2014/main" id="{E26F0105-901C-4808-A06E-1CF198F1796B}"/>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87689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Grow your Agency Business for the Partner Relationship Management Market</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The partner relationship management (PRM) automation market has been rapidly growing. Forrester </a:t>
            </a:r>
            <a:r>
              <a:rPr lang="en-US" b="0" i="0" u="sng" dirty="0">
                <a:solidFill>
                  <a:srgbClr val="1878D1"/>
                </a:solidFill>
                <a:effectLst/>
                <a:latin typeface="Arial" panose="020B0604020202020204" pitchFamily="34" charset="0"/>
                <a:cs typeface="Arial" panose="020B0604020202020204" pitchFamily="34" charset="0"/>
                <a:hlinkClick r:id="rId2"/>
              </a:rPr>
              <a:t>forecasts</a:t>
            </a:r>
            <a:r>
              <a:rPr lang="en-US" b="0" i="0" dirty="0">
                <a:solidFill>
                  <a:srgbClr val="333333"/>
                </a:solidFill>
                <a:effectLst/>
                <a:latin typeface="Arial" panose="020B0604020202020204" pitchFamily="34" charset="0"/>
                <a:cs typeface="Arial" panose="020B0604020202020204" pitchFamily="34" charset="0"/>
              </a:rPr>
              <a:t> this market will reach nearly $500 million in 2021, and it is expected to continue growing rapidly in the years to come. The entire channel automation market is currently valued at around $2.8 billion, and partner relationship management software in particular has the opportunity to become the default operating system for automating the entire channel automation stack. Therein lies a huge opportunity for digital agencies.</a:t>
            </a:r>
          </a:p>
          <a:p>
            <a:pPr algn="l"/>
            <a:r>
              <a:rPr lang="en-US" b="0" i="0" dirty="0">
                <a:solidFill>
                  <a:srgbClr val="333333"/>
                </a:solidFill>
                <a:effectLst/>
                <a:latin typeface="Arial" panose="020B0604020202020204" pitchFamily="34" charset="0"/>
                <a:cs typeface="Arial" panose="020B0604020202020204" pitchFamily="34" charset="0"/>
              </a:rPr>
              <a:t>In the early 2000s, a whole bunch of companies launched software-as-a-service and named themselves application service providers (ASPs). Over the next decade, a more common term evolved: software-as-a-service (SaaS) providers. The first generation of these providers focused on customer relationship management (CRM). While there were other tools, such as enterprise resource planning (ERP) and human resource planning (HRP), CRM dominated enterprise purchase because everyone saw value in automating and streamlining sales processes.</a:t>
            </a:r>
          </a:p>
        </p:txBody>
      </p:sp>
      <p:pic>
        <p:nvPicPr>
          <p:cNvPr id="1026" name="Picture 2" descr="Grow your Agency Business for the Partner Relationship Management Market">
            <a:extLst>
              <a:ext uri="{FF2B5EF4-FFF2-40B4-BE49-F238E27FC236}">
                <a16:creationId xmlns:a16="http://schemas.microsoft.com/office/drawing/2014/main" id="{8DAE3084-D87C-440D-8420-7D289011E936}"/>
              </a:ext>
            </a:extLst>
          </p:cNvPr>
          <p:cNvPicPr>
            <a:picLocks noGrp="1" noChangeAspect="1" noChangeArrowheads="1"/>
          </p:cNvPicPr>
          <p:nvPr>
            <p:ph type="pic" sz="quarter" idx="15"/>
          </p:nvPr>
        </p:nvPicPr>
        <p:blipFill rotWithShape="1">
          <a:blip r:embed="rId3">
            <a:extLst>
              <a:ext uri="{28A0092B-C50C-407E-A947-70E740481C1C}">
                <a14:useLocalDpi xmlns:a14="http://schemas.microsoft.com/office/drawing/2010/main" val="0"/>
              </a:ext>
            </a:extLst>
          </a:blip>
          <a:src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Graphical user interface, application, Teams&#10;&#10;Description automatically generated">
            <a:extLst>
              <a:ext uri="{FF2B5EF4-FFF2-40B4-BE49-F238E27FC236}">
                <a16:creationId xmlns:a16="http://schemas.microsoft.com/office/drawing/2014/main" id="{D95C34F6-4D27-4A5B-BEE0-3D16D0AA8274}"/>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Grow your Agency Business for the Partner Relationship Management Market</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b="0" i="0" dirty="0">
                <a:solidFill>
                  <a:srgbClr val="333333"/>
                </a:solidFill>
                <a:effectLst/>
                <a:latin typeface="Arial" panose="020B0604020202020204" pitchFamily="34" charset="0"/>
                <a:cs typeface="Arial" panose="020B0604020202020204" pitchFamily="34" charset="0"/>
              </a:rPr>
              <a:t>By the early 2010s, there were many companies innovating in the automation of marketing and other business processes like financial planning and logistics. Almost all of their offerings were SaaS solutions. This had two major impacts. First, it meant companies now classified a software purchase as an expense rather than an asset purchase. Second, it marked the evolution of a whole set of organizations that provided additional services around SaaS. The first impact freed up dollars that could be reinvested; the second impact was a reflection of that reinvestment as companies began engaging with consulting organizations with expertise implementing SaaS solutions requiring specific domain knowledge.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indoor&#10;&#10;Description automatically generated">
            <a:extLst>
              <a:ext uri="{FF2B5EF4-FFF2-40B4-BE49-F238E27FC236}">
                <a16:creationId xmlns:a16="http://schemas.microsoft.com/office/drawing/2014/main" id="{69387576-B2D1-4512-BEC1-93E70DCC4F9C}"/>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59F9DACF-6B5C-48A6-B923-5BF1250E4744}"/>
              </a:ext>
            </a:extLst>
          </p:cNvPr>
          <p:cNvSpPr>
            <a:spLocks noGrp="1"/>
          </p:cNvSpPr>
          <p:nvPr>
            <p:ph type="body" sz="quarter" idx="11"/>
          </p:nvPr>
        </p:nvSpPr>
        <p:spPr/>
        <p:txBody>
          <a:bodyPr/>
          <a:lstStyle/>
          <a:p>
            <a:r>
              <a:rPr lang="en-US" dirty="0"/>
              <a:t>Grow your Agency Business for the Partner Relationship Management Market</a:t>
            </a:r>
          </a:p>
        </p:txBody>
      </p:sp>
      <p:sp>
        <p:nvSpPr>
          <p:cNvPr id="9" name="Text Placeholder 8">
            <a:extLst>
              <a:ext uri="{FF2B5EF4-FFF2-40B4-BE49-F238E27FC236}">
                <a16:creationId xmlns:a16="http://schemas.microsoft.com/office/drawing/2014/main" id="{0F4AC88E-4E39-4F9B-AE67-C59C8BE89DC9}"/>
              </a:ext>
            </a:extLst>
          </p:cNvPr>
          <p:cNvSpPr>
            <a:spLocks noGrp="1"/>
          </p:cNvSpPr>
          <p:nvPr>
            <p:ph type="body" sz="quarter" idx="16"/>
          </p:nvPr>
        </p:nvSpPr>
        <p:spPr>
          <a:xfrm>
            <a:off x="313226" y="931818"/>
            <a:ext cx="4444916" cy="3848259"/>
          </a:xfrm>
        </p:spPr>
        <p:txBody>
          <a:bodyPr/>
          <a:lstStyle/>
          <a:p>
            <a:r>
              <a:rPr lang="en-US" b="0" i="0" dirty="0">
                <a:solidFill>
                  <a:srgbClr val="333333"/>
                </a:solidFill>
                <a:effectLst/>
                <a:latin typeface="Arial" panose="020B0604020202020204" pitchFamily="34" charset="0"/>
                <a:cs typeface="Arial" panose="020B0604020202020204" pitchFamily="34" charset="0"/>
              </a:rPr>
              <a:t>Now, in the 2020s, almost every business application is delivered as a SaaS solution, and there is a thriving network of solution providers, consultants, design houses, agencies and other businesses that are providing value-added professional services around these SaaS solutions to automate various business processes. Most of these applications are sold through reseller networks, because they require consulting services to design, develop, deploy, manage and upgrade. This is where the next opportunity lies—what analysts are calling the “third wave of business process automation,” which refers to the automation of partner relationship management processes. This is the segment that Forrester has identified as the next growth opportunity for various types of agencies and consulting organizations.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3627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Graphical user interface, application&#10;&#10;Description automatically generated">
            <a:extLst>
              <a:ext uri="{FF2B5EF4-FFF2-40B4-BE49-F238E27FC236}">
                <a16:creationId xmlns:a16="http://schemas.microsoft.com/office/drawing/2014/main" id="{2D65110D-3706-4AEB-8E4E-7E4B594DA144}"/>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42A48649-2D62-4183-BD19-944DCE4B5964}"/>
              </a:ext>
            </a:extLst>
          </p:cNvPr>
          <p:cNvSpPr>
            <a:spLocks noGrp="1"/>
          </p:cNvSpPr>
          <p:nvPr>
            <p:ph type="body" sz="quarter" idx="11"/>
          </p:nvPr>
        </p:nvSpPr>
        <p:spPr/>
        <p:txBody>
          <a:bodyPr/>
          <a:lstStyle/>
          <a:p>
            <a:r>
              <a:rPr lang="en-US" dirty="0"/>
              <a:t>Grow your Agency Business for the Partner Relationship Management Market</a:t>
            </a:r>
          </a:p>
        </p:txBody>
      </p:sp>
      <p:sp>
        <p:nvSpPr>
          <p:cNvPr id="5" name="Text Placeholder 4">
            <a:extLst>
              <a:ext uri="{FF2B5EF4-FFF2-40B4-BE49-F238E27FC236}">
                <a16:creationId xmlns:a16="http://schemas.microsoft.com/office/drawing/2014/main" id="{FDF88C6A-8BEC-45B8-B079-B297BAF65143}"/>
              </a:ext>
            </a:extLst>
          </p:cNvPr>
          <p:cNvSpPr>
            <a:spLocks noGrp="1"/>
          </p:cNvSpPr>
          <p:nvPr>
            <p:ph type="body" sz="quarter" idx="16"/>
          </p:nvPr>
        </p:nvSpPr>
        <p:spPr>
          <a:xfrm>
            <a:off x="4447403" y="949235"/>
            <a:ext cx="4051138" cy="3841129"/>
          </a:xfrm>
        </p:spPr>
        <p:txBody>
          <a:bodyPr/>
          <a:lstStyle/>
          <a:p>
            <a:pPr algn="l"/>
            <a:r>
              <a:rPr lang="en-US" b="0" i="0" u="sng" dirty="0">
                <a:solidFill>
                  <a:srgbClr val="1878D1"/>
                </a:solidFill>
                <a:effectLst/>
                <a:latin typeface="Arial" panose="020B0604020202020204" pitchFamily="34" charset="0"/>
                <a:cs typeface="Arial" panose="020B0604020202020204" pitchFamily="34" charset="0"/>
                <a:hlinkClick r:id="rId3"/>
              </a:rPr>
              <a:t>Partner relationship management</a:t>
            </a:r>
            <a:r>
              <a:rPr lang="en-US" b="0" i="0" dirty="0">
                <a:solidFill>
                  <a:srgbClr val="333333"/>
                </a:solidFill>
                <a:effectLst/>
                <a:latin typeface="Arial" panose="020B0604020202020204" pitchFamily="34" charset="0"/>
                <a:cs typeface="Arial" panose="020B0604020202020204" pitchFamily="34" charset="0"/>
              </a:rPr>
              <a:t> (PRM) solutions typically start with a basic partner portal, but then can be augmented to provide functionality in a variety of other areas, including recruitment, engagement, </a:t>
            </a:r>
            <a:r>
              <a:rPr lang="en-US" b="0" i="0" u="sng" dirty="0">
                <a:solidFill>
                  <a:srgbClr val="1878D1"/>
                </a:solidFill>
                <a:effectLst/>
                <a:latin typeface="Arial" panose="020B0604020202020204" pitchFamily="34" charset="0"/>
                <a:cs typeface="Arial" panose="020B0604020202020204" pitchFamily="34" charset="0"/>
                <a:hlinkClick r:id="rId4"/>
              </a:rPr>
              <a:t>onboarding</a:t>
            </a:r>
            <a:r>
              <a:rPr lang="en-US" b="0" i="0" dirty="0">
                <a:solidFill>
                  <a:srgbClr val="333333"/>
                </a:solidFill>
                <a:effectLst/>
                <a:latin typeface="Arial" panose="020B0604020202020204" pitchFamily="34" charset="0"/>
                <a:cs typeface="Arial" panose="020B0604020202020204" pitchFamily="34" charset="0"/>
              </a:rPr>
              <a:t>, </a:t>
            </a:r>
            <a:r>
              <a:rPr lang="en-US" b="0" i="0" u="sng" dirty="0">
                <a:solidFill>
                  <a:srgbClr val="1878D1"/>
                </a:solidFill>
                <a:effectLst/>
                <a:latin typeface="Arial" panose="020B0604020202020204" pitchFamily="34" charset="0"/>
                <a:cs typeface="Arial" panose="020B0604020202020204" pitchFamily="34" charset="0"/>
                <a:hlinkClick r:id="rId5"/>
              </a:rPr>
              <a:t>learning </a:t>
            </a:r>
            <a:r>
              <a:rPr lang="en-US" b="0" i="0" dirty="0">
                <a:solidFill>
                  <a:srgbClr val="333333"/>
                </a:solidFill>
                <a:effectLst/>
                <a:latin typeface="Arial" panose="020B0604020202020204" pitchFamily="34" charset="0"/>
                <a:cs typeface="Arial" panose="020B0604020202020204" pitchFamily="34" charset="0"/>
              </a:rPr>
              <a:t>and other services. A comprehensive partner relationship management platform like ZINFI’s can provide a significant boost to vendors selling through the channel as they set out to automate their processes end to end. However, in many companies the expertise required to pull this off does not exist today. This is where agencies and consulting organizations can step in and build a true value-added service.</a:t>
            </a:r>
          </a:p>
          <a:p>
            <a:pPr algn="l"/>
            <a:r>
              <a:rPr lang="en-US" b="0" i="0" dirty="0">
                <a:solidFill>
                  <a:srgbClr val="333333"/>
                </a:solidFill>
                <a:effectLst/>
                <a:latin typeface="Arial" panose="020B0604020202020204" pitchFamily="34" charset="0"/>
                <a:cs typeface="Arial" panose="020B0604020202020204" pitchFamily="34" charset="0"/>
              </a:rPr>
              <a:t>Here are a few core areas in which an agency can dramatically increase the effectiveness of an organization’s partner portal by offering value-added services driven by the organization’s unique partner relationship management strategy:</a:t>
            </a:r>
          </a:p>
        </p:txBody>
      </p:sp>
    </p:spTree>
    <p:extLst>
      <p:ext uri="{BB962C8B-B14F-4D97-AF65-F5344CB8AC3E}">
        <p14:creationId xmlns:p14="http://schemas.microsoft.com/office/powerpoint/2010/main" val="85699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79260CB1-1E99-4CDE-A6C7-23CD7F2BDB8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F30F1A3F-4FCE-4F3F-AA35-B44F5691648B}"/>
              </a:ext>
            </a:extLst>
          </p:cNvPr>
          <p:cNvSpPr>
            <a:spLocks noGrp="1"/>
          </p:cNvSpPr>
          <p:nvPr>
            <p:ph type="body" sz="quarter" idx="11"/>
          </p:nvPr>
        </p:nvSpPr>
        <p:spPr/>
        <p:txBody>
          <a:bodyPr/>
          <a:lstStyle/>
          <a:p>
            <a:r>
              <a:rPr lang="en-US" dirty="0"/>
              <a:t>Grow your Agency Business for the Partner Relationship Management Market</a:t>
            </a:r>
          </a:p>
        </p:txBody>
      </p:sp>
      <p:sp>
        <p:nvSpPr>
          <p:cNvPr id="9" name="Text Placeholder 8">
            <a:extLst>
              <a:ext uri="{FF2B5EF4-FFF2-40B4-BE49-F238E27FC236}">
                <a16:creationId xmlns:a16="http://schemas.microsoft.com/office/drawing/2014/main" id="{0934B58B-187C-4DD5-90E1-8DC472CBF560}"/>
              </a:ext>
            </a:extLst>
          </p:cNvPr>
          <p:cNvSpPr>
            <a:spLocks noGrp="1"/>
          </p:cNvSpPr>
          <p:nvPr>
            <p:ph type="body" sz="quarter" idx="16"/>
          </p:nvPr>
        </p:nvSpPr>
        <p:spPr>
          <a:xfrm>
            <a:off x="313226" y="880782"/>
            <a:ext cx="4444916" cy="3899295"/>
          </a:xfrm>
        </p:spPr>
        <p:txBody>
          <a:bodyPr/>
          <a:lstStyle/>
          <a:p>
            <a:pPr marL="171450" indent="-171450">
              <a:buFont typeface="Arial" panose="020B0604020202020204" pitchFamily="34" charset="0"/>
              <a:buChar char="•"/>
            </a:pPr>
            <a:r>
              <a:rPr lang="en-US" b="1" i="0" dirty="0">
                <a:solidFill>
                  <a:srgbClr val="F27724"/>
                </a:solidFill>
                <a:effectLst/>
                <a:latin typeface="Arial" panose="020B0604020202020204" pitchFamily="34" charset="0"/>
                <a:cs typeface="Arial" panose="020B0604020202020204" pitchFamily="34" charset="0"/>
              </a:rPr>
              <a:t>Portal Design</a:t>
            </a:r>
            <a:r>
              <a:rPr lang="en-US" b="0" i="0" dirty="0">
                <a:solidFill>
                  <a:srgbClr val="F27724"/>
                </a:solidFill>
                <a:effectLst/>
                <a:latin typeface="Arial" panose="020B0604020202020204" pitchFamily="34" charset="0"/>
                <a:cs typeface="Arial" panose="020B0604020202020204" pitchFamily="34" charset="0"/>
              </a:rPr>
              <a:t> – </a:t>
            </a:r>
            <a:r>
              <a:rPr lang="en-US" b="0" i="0" dirty="0">
                <a:solidFill>
                  <a:srgbClr val="333333"/>
                </a:solidFill>
                <a:effectLst/>
                <a:latin typeface="Arial" panose="020B0604020202020204" pitchFamily="34" charset="0"/>
                <a:cs typeface="Arial" panose="020B0604020202020204" pitchFamily="34" charset="0"/>
              </a:rPr>
              <a:t>Designing a partner portal is conceptually easy. Tools like ZINFI’s partner relationship management solution come with a content management module that allows a business user with few if any HTML design skills to set up web pages, upload assets (documents, videos, etc.) and create exciting engagement tools for partners. However, it is not just the aesthetics of design that matter; what also matters is what the web pages in the partner portal communicate and what they ask the partner users to do. The best way to look at a partner portal is to see it as a digital salesperson. Every page should have a purpose and the right message. Even if they can design for aesthetics and basic functionality, many organizations lack these communication-focused content skills.</a:t>
            </a:r>
          </a:p>
        </p:txBody>
      </p:sp>
    </p:spTree>
    <p:extLst>
      <p:ext uri="{BB962C8B-B14F-4D97-AF65-F5344CB8AC3E}">
        <p14:creationId xmlns:p14="http://schemas.microsoft.com/office/powerpoint/2010/main" val="572548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8E62A16C-F348-4B6A-BAF1-71E20FC42744}"/>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02479A6F-5F0F-4838-834F-C46052DA3A60}"/>
              </a:ext>
            </a:extLst>
          </p:cNvPr>
          <p:cNvSpPr>
            <a:spLocks noGrp="1"/>
          </p:cNvSpPr>
          <p:nvPr>
            <p:ph type="body" sz="quarter" idx="11"/>
          </p:nvPr>
        </p:nvSpPr>
        <p:spPr/>
        <p:txBody>
          <a:bodyPr/>
          <a:lstStyle/>
          <a:p>
            <a:r>
              <a:rPr lang="en-US" dirty="0"/>
              <a:t>Grow your Agency Business for the Partner Relationship Management Market</a:t>
            </a:r>
          </a:p>
        </p:txBody>
      </p:sp>
      <p:sp>
        <p:nvSpPr>
          <p:cNvPr id="5" name="Text Placeholder 4">
            <a:extLst>
              <a:ext uri="{FF2B5EF4-FFF2-40B4-BE49-F238E27FC236}">
                <a16:creationId xmlns:a16="http://schemas.microsoft.com/office/drawing/2014/main" id="{81A5B494-2B28-4800-A2D9-F7FFC530B843}"/>
              </a:ext>
            </a:extLst>
          </p:cNvPr>
          <p:cNvSpPr>
            <a:spLocks noGrp="1"/>
          </p:cNvSpPr>
          <p:nvPr>
            <p:ph type="body" sz="quarter" idx="16"/>
          </p:nvPr>
        </p:nvSpPr>
        <p:spPr>
          <a:xfrm>
            <a:off x="4447403" y="949235"/>
            <a:ext cx="4444916" cy="3841129"/>
          </a:xfrm>
        </p:spPr>
        <p:txBody>
          <a:bodyPr/>
          <a:lstStyle/>
          <a:p>
            <a:pPr marL="171450" indent="-171450">
              <a:buFont typeface="Arial" panose="020B0604020202020204" pitchFamily="34" charset="0"/>
              <a:buChar char="•"/>
            </a:pPr>
            <a:r>
              <a:rPr lang="en-US" b="1" i="0" dirty="0">
                <a:solidFill>
                  <a:srgbClr val="F27724"/>
                </a:solidFill>
                <a:effectLst/>
                <a:latin typeface="Arial" panose="020B0604020202020204" pitchFamily="34" charset="0"/>
                <a:cs typeface="Arial" panose="020B0604020202020204" pitchFamily="34" charset="0"/>
              </a:rPr>
              <a:t>Portal Development </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Once the overall architecture of a portal has been conceived and each page or section has been conceptually designed, one of the most important areas of focus is turning on business applications for partner recruitment, engagement, onboarding, training, marketing, incentives and more. All of these require not only business process skills but also domain-specific knowledge in specific business processes for an organization in a specific vertical. The right process for onboarding a new partner into a program not only varies from one company to another, but also from one business unit to another. Again, getting this right requires expertise in portal development.</a:t>
            </a:r>
          </a:p>
        </p:txBody>
      </p:sp>
    </p:spTree>
    <p:extLst>
      <p:ext uri="{BB962C8B-B14F-4D97-AF65-F5344CB8AC3E}">
        <p14:creationId xmlns:p14="http://schemas.microsoft.com/office/powerpoint/2010/main" val="3859184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Two people looking at a computer screen&#10;&#10;Description automatically generated with medium confidence">
            <a:extLst>
              <a:ext uri="{FF2B5EF4-FFF2-40B4-BE49-F238E27FC236}">
                <a16:creationId xmlns:a16="http://schemas.microsoft.com/office/drawing/2014/main" id="{AE22A75A-B1C5-43EE-AAAF-3E5B2BA82D9B}"/>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9BDC45BC-C5ED-4D16-9DED-932B5A9BD900}"/>
              </a:ext>
            </a:extLst>
          </p:cNvPr>
          <p:cNvSpPr>
            <a:spLocks noGrp="1"/>
          </p:cNvSpPr>
          <p:nvPr>
            <p:ph type="body" sz="quarter" idx="11"/>
          </p:nvPr>
        </p:nvSpPr>
        <p:spPr/>
        <p:txBody>
          <a:bodyPr/>
          <a:lstStyle/>
          <a:p>
            <a:r>
              <a:rPr lang="en-US" dirty="0"/>
              <a:t>Grow your Agency Business for the Partner Relationship Management Market</a:t>
            </a:r>
          </a:p>
        </p:txBody>
      </p:sp>
      <p:sp>
        <p:nvSpPr>
          <p:cNvPr id="9" name="Text Placeholder 8">
            <a:extLst>
              <a:ext uri="{FF2B5EF4-FFF2-40B4-BE49-F238E27FC236}">
                <a16:creationId xmlns:a16="http://schemas.microsoft.com/office/drawing/2014/main" id="{C7DA3AE2-8D91-413E-9EC1-F6946E829B69}"/>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i="0" dirty="0">
                <a:solidFill>
                  <a:srgbClr val="F27724"/>
                </a:solidFill>
                <a:effectLst/>
                <a:latin typeface="Arial" panose="020B0604020202020204" pitchFamily="34" charset="0"/>
                <a:cs typeface="Arial" panose="020B0604020202020204" pitchFamily="34" charset="0"/>
              </a:rPr>
              <a:t>Portal Deployment </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The term “deployment” doesn’t just refer to rolling out a partner relationship management application from a staging development site to a live production site. It also entails rolling out PRM to the partner base, making sure partners are using it, and providing the necessary content that will help partners navigate through various aspects of the partner portal—which is basically a digital representation of the PRM framework an organization has to offer to its partner base. This deployment to drive adoption also requires specific expertise, and agencies are well-positioned to help.</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8920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0FE981B3-49A3-4E71-AC01-7DD2412D716F}"/>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7E477ABD-7371-472A-BBD5-58016B3AB89C}"/>
              </a:ext>
            </a:extLst>
          </p:cNvPr>
          <p:cNvSpPr>
            <a:spLocks noGrp="1"/>
          </p:cNvSpPr>
          <p:nvPr>
            <p:ph type="body" sz="quarter" idx="11"/>
          </p:nvPr>
        </p:nvSpPr>
        <p:spPr/>
        <p:txBody>
          <a:bodyPr/>
          <a:lstStyle/>
          <a:p>
            <a:r>
              <a:rPr lang="en-US" dirty="0"/>
              <a:t>Grow your Agency Business for the Partner Relationship Management Market</a:t>
            </a:r>
          </a:p>
        </p:txBody>
      </p:sp>
      <p:sp>
        <p:nvSpPr>
          <p:cNvPr id="5" name="Text Placeholder 4">
            <a:extLst>
              <a:ext uri="{FF2B5EF4-FFF2-40B4-BE49-F238E27FC236}">
                <a16:creationId xmlns:a16="http://schemas.microsoft.com/office/drawing/2014/main" id="{107A27B7-52AA-4893-A121-C3C69EB42BBD}"/>
              </a:ext>
            </a:extLst>
          </p:cNvPr>
          <p:cNvSpPr>
            <a:spLocks noGrp="1"/>
          </p:cNvSpPr>
          <p:nvPr>
            <p:ph type="body" sz="quarter" idx="16"/>
          </p:nvPr>
        </p:nvSpPr>
        <p:spPr>
          <a:xfrm>
            <a:off x="4447403" y="962377"/>
            <a:ext cx="4444916" cy="3827988"/>
          </a:xfrm>
        </p:spPr>
        <p:txBody>
          <a:bodyPr/>
          <a:lstStyle/>
          <a:p>
            <a:pPr marL="171450" indent="-171450">
              <a:buFont typeface="Arial" panose="020B0604020202020204" pitchFamily="34" charset="0"/>
              <a:buChar char="•"/>
            </a:pPr>
            <a:r>
              <a:rPr lang="en-US" b="1" i="0" dirty="0">
                <a:solidFill>
                  <a:srgbClr val="F27724"/>
                </a:solidFill>
                <a:effectLst/>
                <a:latin typeface="Arial" panose="020B0604020202020204" pitchFamily="34" charset="0"/>
                <a:cs typeface="Arial" panose="020B0604020202020204" pitchFamily="34" charset="0"/>
              </a:rPr>
              <a:t>Portal Management</a:t>
            </a:r>
            <a:r>
              <a:rPr lang="en-US" b="0" i="0" dirty="0">
                <a:solidFill>
                  <a:srgbClr val="F27724"/>
                </a:solidFill>
                <a:effectLst/>
                <a:latin typeface="Arial" panose="020B0604020202020204" pitchFamily="34" charset="0"/>
                <a:cs typeface="Arial" panose="020B0604020202020204" pitchFamily="34" charset="0"/>
              </a:rPr>
              <a:t> – </a:t>
            </a:r>
            <a:r>
              <a:rPr lang="en-US" b="0" i="0" dirty="0">
                <a:solidFill>
                  <a:srgbClr val="333333"/>
                </a:solidFill>
                <a:effectLst/>
                <a:latin typeface="Arial" panose="020B0604020202020204" pitchFamily="34" charset="0"/>
                <a:cs typeface="Arial" panose="020B0604020202020204" pitchFamily="34" charset="0"/>
              </a:rPr>
              <a:t>The channel is a living organism. Programs are changing, products are changing and processes are continuously evolving. So it’s essential for organizations using a portal to market and sell through a partner network to have expertise not only in web design and content development, but also in software configuration for the efficient automation of business processes. ZINFI’s </a:t>
            </a:r>
            <a:r>
              <a:rPr lang="en-US" b="0" i="0" u="none" strike="noStrike" dirty="0">
                <a:solidFill>
                  <a:srgbClr val="1878D1"/>
                </a:solidFill>
                <a:effectLst/>
                <a:latin typeface="Arial" panose="020B0604020202020204" pitchFamily="34" charset="0"/>
                <a:cs typeface="Arial" panose="020B0604020202020204" pitchFamily="34" charset="0"/>
                <a:hlinkClick r:id="rId3"/>
              </a:rPr>
              <a:t>Unified Channel Management</a:t>
            </a:r>
            <a:r>
              <a:rPr lang="en-US" b="0" i="0" dirty="0">
                <a:solidFill>
                  <a:srgbClr val="333333"/>
                </a:solidFill>
                <a:effectLst/>
                <a:latin typeface="Arial" panose="020B0604020202020204" pitchFamily="34" charset="0"/>
                <a:cs typeface="Arial" panose="020B0604020202020204" pitchFamily="34" charset="0"/>
              </a:rPr>
              <a:t> (UCM) solution comes with a whole set of configuration tools, but their value would be lost on a customer who doesn’t know what to configure and automate with specific business objectives in mind.</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0145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652</TotalTime>
  <Words>1409</Words>
  <Application>Microsoft Office PowerPoint</Application>
  <PresentationFormat>Custom</PresentationFormat>
  <Paragraphs>26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2021-06-25T12:52:45Z</dcterms:modified>
</cp:coreProperties>
</file>