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65" r:id="rId10"/>
    <p:sldId id="259" r:id="rId11"/>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7724"/>
    <a:srgbClr val="B2B2B2"/>
    <a:srgbClr val="636361"/>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73E680-05CF-4987-A81A-874217FE532F}" v="25" dt="2021-09-29T08:03:17.2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42" d="100"/>
          <a:sy n="142" d="100"/>
        </p:scale>
        <p:origin x="42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E473E680-05CF-4987-A81A-874217FE532F}"/>
    <pc:docChg chg="custSel addSld delSld modSld">
      <pc:chgData name="Subhajit Ghosh" userId="c585d1f3-935b-4ece-b40b-1a6550e66d72" providerId="ADAL" clId="{E473E680-05CF-4987-A81A-874217FE532F}" dt="2021-09-29T08:03:09.728" v="179" actId="18131"/>
      <pc:docMkLst>
        <pc:docMk/>
      </pc:docMkLst>
      <pc:sldChg chg="modSp mod">
        <pc:chgData name="Subhajit Ghosh" userId="c585d1f3-935b-4ece-b40b-1a6550e66d72" providerId="ADAL" clId="{E473E680-05CF-4987-A81A-874217FE532F}" dt="2021-09-29T05:25:04.287" v="3" actId="14100"/>
        <pc:sldMkLst>
          <pc:docMk/>
          <pc:sldMk cId="2429983986" sldId="256"/>
        </pc:sldMkLst>
        <pc:spChg chg="mod">
          <ac:chgData name="Subhajit Ghosh" userId="c585d1f3-935b-4ece-b40b-1a6550e66d72" providerId="ADAL" clId="{E473E680-05CF-4987-A81A-874217FE532F}" dt="2021-09-29T05:25:04.287" v="3" actId="14100"/>
          <ac:spMkLst>
            <pc:docMk/>
            <pc:sldMk cId="2429983986" sldId="256"/>
            <ac:spMk id="6" creationId="{4F2F611E-2383-4DC9-962D-92928E36BA3F}"/>
          </ac:spMkLst>
        </pc:spChg>
      </pc:sldChg>
      <pc:sldChg chg="addSp delSp modSp mod">
        <pc:chgData name="Subhajit Ghosh" userId="c585d1f3-935b-4ece-b40b-1a6550e66d72" providerId="ADAL" clId="{E473E680-05CF-4987-A81A-874217FE532F}" dt="2021-09-29T05:34:13.099" v="85" actId="18131"/>
        <pc:sldMkLst>
          <pc:docMk/>
          <pc:sldMk cId="4142234705" sldId="257"/>
        </pc:sldMkLst>
        <pc:spChg chg="del">
          <ac:chgData name="Subhajit Ghosh" userId="c585d1f3-935b-4ece-b40b-1a6550e66d72" providerId="ADAL" clId="{E473E680-05CF-4987-A81A-874217FE532F}" dt="2021-09-29T05:34:00.442" v="81"/>
          <ac:spMkLst>
            <pc:docMk/>
            <pc:sldMk cId="4142234705" sldId="257"/>
            <ac:spMk id="2" creationId="{73CDC79A-6FAC-4D7D-B85E-15F848CECB4B}"/>
          </ac:spMkLst>
        </pc:spChg>
        <pc:spChg chg="del">
          <ac:chgData name="Subhajit Ghosh" userId="c585d1f3-935b-4ece-b40b-1a6550e66d72" providerId="ADAL" clId="{E473E680-05CF-4987-A81A-874217FE532F}" dt="2021-09-29T05:25:32.630" v="6" actId="478"/>
          <ac:spMkLst>
            <pc:docMk/>
            <pc:sldMk cId="4142234705" sldId="257"/>
            <ac:spMk id="3" creationId="{EE5F9CC5-5919-4A5B-B9E8-F922D9826927}"/>
          </ac:spMkLst>
        </pc:spChg>
        <pc:spChg chg="mod">
          <ac:chgData name="Subhajit Ghosh" userId="c585d1f3-935b-4ece-b40b-1a6550e66d72" providerId="ADAL" clId="{E473E680-05CF-4987-A81A-874217FE532F}" dt="2021-09-29T05:25:09.276" v="4"/>
          <ac:spMkLst>
            <pc:docMk/>
            <pc:sldMk cId="4142234705" sldId="257"/>
            <ac:spMk id="4" creationId="{3824FEB1-C6F4-4284-9EE9-2817F24A4DC0}"/>
          </ac:spMkLst>
        </pc:spChg>
        <pc:spChg chg="mod">
          <ac:chgData name="Subhajit Ghosh" userId="c585d1f3-935b-4ece-b40b-1a6550e66d72" providerId="ADAL" clId="{E473E680-05CF-4987-A81A-874217FE532F}" dt="2021-09-29T05:29:15.242" v="45" actId="2711"/>
          <ac:spMkLst>
            <pc:docMk/>
            <pc:sldMk cId="4142234705" sldId="257"/>
            <ac:spMk id="5" creationId="{C4B6616B-D638-467B-86EF-41EF776CAD4F}"/>
          </ac:spMkLst>
        </pc:spChg>
        <pc:picChg chg="add mod">
          <ac:chgData name="Subhajit Ghosh" userId="c585d1f3-935b-4ece-b40b-1a6550e66d72" providerId="ADAL" clId="{E473E680-05CF-4987-A81A-874217FE532F}" dt="2021-09-29T05:34:13.099" v="85" actId="18131"/>
          <ac:picMkLst>
            <pc:docMk/>
            <pc:sldMk cId="4142234705" sldId="257"/>
            <ac:picMk id="1026" creationId="{85471659-2C2E-439F-94C5-7C5AC51B7857}"/>
          </ac:picMkLst>
        </pc:picChg>
      </pc:sldChg>
      <pc:sldChg chg="addSp delSp modSp mod">
        <pc:chgData name="Subhajit Ghosh" userId="c585d1f3-935b-4ece-b40b-1a6550e66d72" providerId="ADAL" clId="{E473E680-05CF-4987-A81A-874217FE532F}" dt="2021-09-29T05:44:36.466" v="91" actId="18131"/>
        <pc:sldMkLst>
          <pc:docMk/>
          <pc:sldMk cId="2815277108" sldId="258"/>
        </pc:sldMkLst>
        <pc:spChg chg="mod">
          <ac:chgData name="Subhajit Ghosh" userId="c585d1f3-935b-4ece-b40b-1a6550e66d72" providerId="ADAL" clId="{E473E680-05CF-4987-A81A-874217FE532F}" dt="2021-09-29T05:25:14.790" v="5"/>
          <ac:spMkLst>
            <pc:docMk/>
            <pc:sldMk cId="2815277108" sldId="258"/>
            <ac:spMk id="6" creationId="{C656395D-0968-4CC4-83FA-27592B0EA08A}"/>
          </ac:spMkLst>
        </pc:spChg>
        <pc:spChg chg="del">
          <ac:chgData name="Subhajit Ghosh" userId="c585d1f3-935b-4ece-b40b-1a6550e66d72" providerId="ADAL" clId="{E473E680-05CF-4987-A81A-874217FE532F}" dt="2021-09-29T05:25:41.804" v="8" actId="478"/>
          <ac:spMkLst>
            <pc:docMk/>
            <pc:sldMk cId="2815277108" sldId="258"/>
            <ac:spMk id="7" creationId="{B46939E6-5567-4C86-97BB-FAE44A9B3871}"/>
          </ac:spMkLst>
        </pc:spChg>
        <pc:spChg chg="del">
          <ac:chgData name="Subhajit Ghosh" userId="c585d1f3-935b-4ece-b40b-1a6550e66d72" providerId="ADAL" clId="{E473E680-05CF-4987-A81A-874217FE532F}" dt="2021-09-29T05:44:27.383" v="86"/>
          <ac:spMkLst>
            <pc:docMk/>
            <pc:sldMk cId="2815277108" sldId="258"/>
            <ac:spMk id="8" creationId="{BFEE5A4F-093A-4F1A-8CC4-D4ACBD2F1C2E}"/>
          </ac:spMkLst>
        </pc:spChg>
        <pc:spChg chg="mod">
          <ac:chgData name="Subhajit Ghosh" userId="c585d1f3-935b-4ece-b40b-1a6550e66d72" providerId="ADAL" clId="{E473E680-05CF-4987-A81A-874217FE532F}" dt="2021-09-29T05:29:47.582" v="47" actId="2711"/>
          <ac:spMkLst>
            <pc:docMk/>
            <pc:sldMk cId="2815277108" sldId="258"/>
            <ac:spMk id="9" creationId="{4393C9E7-9550-4849-8115-E9C4978354A8}"/>
          </ac:spMkLst>
        </pc:spChg>
        <pc:picChg chg="add mod modCrop">
          <ac:chgData name="Subhajit Ghosh" userId="c585d1f3-935b-4ece-b40b-1a6550e66d72" providerId="ADAL" clId="{E473E680-05CF-4987-A81A-874217FE532F}" dt="2021-09-29T05:44:36.466" v="91" actId="18131"/>
          <ac:picMkLst>
            <pc:docMk/>
            <pc:sldMk cId="2815277108" sldId="258"/>
            <ac:picMk id="3" creationId="{951C2421-49BD-4DC9-97F4-12D949E2C0E6}"/>
          </ac:picMkLst>
        </pc:picChg>
      </pc:sldChg>
      <pc:sldChg chg="addSp delSp modSp new mod modClrScheme chgLayout">
        <pc:chgData name="Subhajit Ghosh" userId="c585d1f3-935b-4ece-b40b-1a6550e66d72" providerId="ADAL" clId="{E473E680-05CF-4987-A81A-874217FE532F}" dt="2021-09-29T05:47:47.206" v="95" actId="18131"/>
        <pc:sldMkLst>
          <pc:docMk/>
          <pc:sldMk cId="1998179945" sldId="260"/>
        </pc:sldMkLst>
        <pc:spChg chg="del mod ord">
          <ac:chgData name="Subhajit Ghosh" userId="c585d1f3-935b-4ece-b40b-1a6550e66d72" providerId="ADAL" clId="{E473E680-05CF-4987-A81A-874217FE532F}" dt="2021-09-29T05:26:04.716" v="18" actId="700"/>
          <ac:spMkLst>
            <pc:docMk/>
            <pc:sldMk cId="1998179945" sldId="260"/>
            <ac:spMk id="2" creationId="{2C4380F1-DBEB-41D3-8C91-163CD00DB6C5}"/>
          </ac:spMkLst>
        </pc:spChg>
        <pc:spChg chg="del mod ord">
          <ac:chgData name="Subhajit Ghosh" userId="c585d1f3-935b-4ece-b40b-1a6550e66d72" providerId="ADAL" clId="{E473E680-05CF-4987-A81A-874217FE532F}" dt="2021-09-29T05:26:04.716" v="18" actId="700"/>
          <ac:spMkLst>
            <pc:docMk/>
            <pc:sldMk cId="1998179945" sldId="260"/>
            <ac:spMk id="3" creationId="{B87B878D-BF79-47BB-883C-EE8CB76B8C4D}"/>
          </ac:spMkLst>
        </pc:spChg>
        <pc:spChg chg="del mod ord">
          <ac:chgData name="Subhajit Ghosh" userId="c585d1f3-935b-4ece-b40b-1a6550e66d72" providerId="ADAL" clId="{E473E680-05CF-4987-A81A-874217FE532F}" dt="2021-09-29T05:26:04.716" v="18" actId="700"/>
          <ac:spMkLst>
            <pc:docMk/>
            <pc:sldMk cId="1998179945" sldId="260"/>
            <ac:spMk id="4" creationId="{5A6B3461-3E8C-42EF-BD48-A4E5F891DD09}"/>
          </ac:spMkLst>
        </pc:spChg>
        <pc:spChg chg="del mod ord">
          <ac:chgData name="Subhajit Ghosh" userId="c585d1f3-935b-4ece-b40b-1a6550e66d72" providerId="ADAL" clId="{E473E680-05CF-4987-A81A-874217FE532F}" dt="2021-09-29T05:26:04.716" v="18" actId="700"/>
          <ac:spMkLst>
            <pc:docMk/>
            <pc:sldMk cId="1998179945" sldId="260"/>
            <ac:spMk id="5" creationId="{0C3839A8-859E-4BFA-91FF-0FA4D7CB8FE8}"/>
          </ac:spMkLst>
        </pc:spChg>
        <pc:spChg chg="add mod ord">
          <ac:chgData name="Subhajit Ghosh" userId="c585d1f3-935b-4ece-b40b-1a6550e66d72" providerId="ADAL" clId="{E473E680-05CF-4987-A81A-874217FE532F}" dt="2021-09-29T05:26:12.726" v="19"/>
          <ac:spMkLst>
            <pc:docMk/>
            <pc:sldMk cId="1998179945" sldId="260"/>
            <ac:spMk id="6" creationId="{336394C5-7213-49A8-9CB8-30D97F7BDBE2}"/>
          </ac:spMkLst>
        </pc:spChg>
        <pc:spChg chg="add del mod ord">
          <ac:chgData name="Subhajit Ghosh" userId="c585d1f3-935b-4ece-b40b-1a6550e66d72" providerId="ADAL" clId="{E473E680-05CF-4987-A81A-874217FE532F}" dt="2021-09-29T05:26:16.671" v="20" actId="478"/>
          <ac:spMkLst>
            <pc:docMk/>
            <pc:sldMk cId="1998179945" sldId="260"/>
            <ac:spMk id="7" creationId="{63B42F40-2A0F-41F6-ABA7-4D519859B0D0}"/>
          </ac:spMkLst>
        </pc:spChg>
        <pc:spChg chg="add del mod ord">
          <ac:chgData name="Subhajit Ghosh" userId="c585d1f3-935b-4ece-b40b-1a6550e66d72" providerId="ADAL" clId="{E473E680-05CF-4987-A81A-874217FE532F}" dt="2021-09-29T05:47:40.251" v="92"/>
          <ac:spMkLst>
            <pc:docMk/>
            <pc:sldMk cId="1998179945" sldId="260"/>
            <ac:spMk id="8" creationId="{C3755469-DCDF-400D-8C19-B23CD0A319E6}"/>
          </ac:spMkLst>
        </pc:spChg>
        <pc:spChg chg="add mod ord">
          <ac:chgData name="Subhajit Ghosh" userId="c585d1f3-935b-4ece-b40b-1a6550e66d72" providerId="ADAL" clId="{E473E680-05CF-4987-A81A-874217FE532F}" dt="2021-09-29T05:30:23.917" v="53" actId="207"/>
          <ac:spMkLst>
            <pc:docMk/>
            <pc:sldMk cId="1998179945" sldId="260"/>
            <ac:spMk id="9" creationId="{13E76970-44C9-490F-B047-9DC93F41B01E}"/>
          </ac:spMkLst>
        </pc:spChg>
        <pc:picChg chg="add mod modCrop">
          <ac:chgData name="Subhajit Ghosh" userId="c585d1f3-935b-4ece-b40b-1a6550e66d72" providerId="ADAL" clId="{E473E680-05CF-4987-A81A-874217FE532F}" dt="2021-09-29T05:47:47.206" v="95" actId="18131"/>
          <ac:picMkLst>
            <pc:docMk/>
            <pc:sldMk cId="1998179945" sldId="260"/>
            <ac:picMk id="11" creationId="{BF192F51-034F-492D-811D-6845B426DAC1}"/>
          </ac:picMkLst>
        </pc:picChg>
      </pc:sldChg>
      <pc:sldChg chg="addSp delSp modSp new mod">
        <pc:chgData name="Subhajit Ghosh" userId="c585d1f3-935b-4ece-b40b-1a6550e66d72" providerId="ADAL" clId="{E473E680-05CF-4987-A81A-874217FE532F}" dt="2021-09-29T07:48:45.042" v="130" actId="18131"/>
        <pc:sldMkLst>
          <pc:docMk/>
          <pc:sldMk cId="3523388366" sldId="261"/>
        </pc:sldMkLst>
        <pc:spChg chg="del">
          <ac:chgData name="Subhajit Ghosh" userId="c585d1f3-935b-4ece-b40b-1a6550e66d72" providerId="ADAL" clId="{E473E680-05CF-4987-A81A-874217FE532F}" dt="2021-09-29T07:46:19.447" v="96"/>
          <ac:spMkLst>
            <pc:docMk/>
            <pc:sldMk cId="3523388366" sldId="261"/>
            <ac:spMk id="2" creationId="{5581545C-6D1D-49CC-917D-0AC5F2BAF2E1}"/>
          </ac:spMkLst>
        </pc:spChg>
        <pc:spChg chg="del">
          <ac:chgData name="Subhajit Ghosh" userId="c585d1f3-935b-4ece-b40b-1a6550e66d72" providerId="ADAL" clId="{E473E680-05CF-4987-A81A-874217FE532F}" dt="2021-09-29T05:26:27.591" v="23" actId="478"/>
          <ac:spMkLst>
            <pc:docMk/>
            <pc:sldMk cId="3523388366" sldId="261"/>
            <ac:spMk id="3" creationId="{910999DB-107D-482F-AABE-282D434D94FD}"/>
          </ac:spMkLst>
        </pc:spChg>
        <pc:spChg chg="mod">
          <ac:chgData name="Subhajit Ghosh" userId="c585d1f3-935b-4ece-b40b-1a6550e66d72" providerId="ADAL" clId="{E473E680-05CF-4987-A81A-874217FE532F}" dt="2021-09-29T05:26:24.287" v="22"/>
          <ac:spMkLst>
            <pc:docMk/>
            <pc:sldMk cId="3523388366" sldId="261"/>
            <ac:spMk id="4" creationId="{38CA1A17-A166-4F54-817F-DEEA9B386545}"/>
          </ac:spMkLst>
        </pc:spChg>
        <pc:spChg chg="mod">
          <ac:chgData name="Subhajit Ghosh" userId="c585d1f3-935b-4ece-b40b-1a6550e66d72" providerId="ADAL" clId="{E473E680-05CF-4987-A81A-874217FE532F}" dt="2021-09-29T05:30:58.392" v="58" actId="207"/>
          <ac:spMkLst>
            <pc:docMk/>
            <pc:sldMk cId="3523388366" sldId="261"/>
            <ac:spMk id="5" creationId="{41EBDBEF-0F35-4467-977E-589DDABEF049}"/>
          </ac:spMkLst>
        </pc:spChg>
        <pc:spChg chg="add del mod">
          <ac:chgData name="Subhajit Ghosh" userId="c585d1f3-935b-4ece-b40b-1a6550e66d72" providerId="ADAL" clId="{E473E680-05CF-4987-A81A-874217FE532F}" dt="2021-09-29T07:48:32.555" v="117"/>
          <ac:spMkLst>
            <pc:docMk/>
            <pc:sldMk cId="3523388366" sldId="261"/>
            <ac:spMk id="9" creationId="{1BFF704B-8CE4-4682-B54A-D14AD90E82A8}"/>
          </ac:spMkLst>
        </pc:spChg>
        <pc:picChg chg="add del mod modCrop">
          <ac:chgData name="Subhajit Ghosh" userId="c585d1f3-935b-4ece-b40b-1a6550e66d72" providerId="ADAL" clId="{E473E680-05CF-4987-A81A-874217FE532F}" dt="2021-09-29T07:48:24.127" v="116" actId="478"/>
          <ac:picMkLst>
            <pc:docMk/>
            <pc:sldMk cId="3523388366" sldId="261"/>
            <ac:picMk id="7" creationId="{A3349CA9-487F-48D6-B1DB-D324E95CEE5E}"/>
          </ac:picMkLst>
        </pc:picChg>
        <pc:picChg chg="add mod modCrop">
          <ac:chgData name="Subhajit Ghosh" userId="c585d1f3-935b-4ece-b40b-1a6550e66d72" providerId="ADAL" clId="{E473E680-05CF-4987-A81A-874217FE532F}" dt="2021-09-29T07:48:45.042" v="130" actId="18131"/>
          <ac:picMkLst>
            <pc:docMk/>
            <pc:sldMk cId="3523388366" sldId="261"/>
            <ac:picMk id="11" creationId="{9F5E7D1D-6205-4A5C-A0CA-5AED81795B58}"/>
          </ac:picMkLst>
        </pc:picChg>
      </pc:sldChg>
      <pc:sldChg chg="addSp delSp modSp new mod modClrScheme chgLayout">
        <pc:chgData name="Subhajit Ghosh" userId="c585d1f3-935b-4ece-b40b-1a6550e66d72" providerId="ADAL" clId="{E473E680-05CF-4987-A81A-874217FE532F}" dt="2021-09-29T07:49:36.733" v="147" actId="18131"/>
        <pc:sldMkLst>
          <pc:docMk/>
          <pc:sldMk cId="3918445317" sldId="262"/>
        </pc:sldMkLst>
        <pc:spChg chg="del mod ord">
          <ac:chgData name="Subhajit Ghosh" userId="c585d1f3-935b-4ece-b40b-1a6550e66d72" providerId="ADAL" clId="{E473E680-05CF-4987-A81A-874217FE532F}" dt="2021-09-29T05:26:04.716" v="18" actId="700"/>
          <ac:spMkLst>
            <pc:docMk/>
            <pc:sldMk cId="3918445317" sldId="262"/>
            <ac:spMk id="2" creationId="{0533DE7D-6B2D-4176-9E38-C82FA7DBA0F6}"/>
          </ac:spMkLst>
        </pc:spChg>
        <pc:spChg chg="del mod ord">
          <ac:chgData name="Subhajit Ghosh" userId="c585d1f3-935b-4ece-b40b-1a6550e66d72" providerId="ADAL" clId="{E473E680-05CF-4987-A81A-874217FE532F}" dt="2021-09-29T05:26:04.716" v="18" actId="700"/>
          <ac:spMkLst>
            <pc:docMk/>
            <pc:sldMk cId="3918445317" sldId="262"/>
            <ac:spMk id="3" creationId="{AE46E767-F2EE-4B31-B612-B3CAA106849A}"/>
          </ac:spMkLst>
        </pc:spChg>
        <pc:spChg chg="del mod ord">
          <ac:chgData name="Subhajit Ghosh" userId="c585d1f3-935b-4ece-b40b-1a6550e66d72" providerId="ADAL" clId="{E473E680-05CF-4987-A81A-874217FE532F}" dt="2021-09-29T05:26:04.716" v="18" actId="700"/>
          <ac:spMkLst>
            <pc:docMk/>
            <pc:sldMk cId="3918445317" sldId="262"/>
            <ac:spMk id="4" creationId="{7EA463FF-A394-4563-8058-8D3DA2B62874}"/>
          </ac:spMkLst>
        </pc:spChg>
        <pc:spChg chg="del mod ord">
          <ac:chgData name="Subhajit Ghosh" userId="c585d1f3-935b-4ece-b40b-1a6550e66d72" providerId="ADAL" clId="{E473E680-05CF-4987-A81A-874217FE532F}" dt="2021-09-29T05:26:04.716" v="18" actId="700"/>
          <ac:spMkLst>
            <pc:docMk/>
            <pc:sldMk cId="3918445317" sldId="262"/>
            <ac:spMk id="5" creationId="{D6218FF8-DDD4-46A9-8454-9690C93F1F04}"/>
          </ac:spMkLst>
        </pc:spChg>
        <pc:spChg chg="add mod ord">
          <ac:chgData name="Subhajit Ghosh" userId="c585d1f3-935b-4ece-b40b-1a6550e66d72" providerId="ADAL" clId="{E473E680-05CF-4987-A81A-874217FE532F}" dt="2021-09-29T05:26:33.632" v="25"/>
          <ac:spMkLst>
            <pc:docMk/>
            <pc:sldMk cId="3918445317" sldId="262"/>
            <ac:spMk id="6" creationId="{B39EE533-18EA-457D-A85B-EB4CBCE697E9}"/>
          </ac:spMkLst>
        </pc:spChg>
        <pc:spChg chg="add del mod ord">
          <ac:chgData name="Subhajit Ghosh" userId="c585d1f3-935b-4ece-b40b-1a6550e66d72" providerId="ADAL" clId="{E473E680-05CF-4987-A81A-874217FE532F}" dt="2021-09-29T05:26:36.198" v="26" actId="478"/>
          <ac:spMkLst>
            <pc:docMk/>
            <pc:sldMk cId="3918445317" sldId="262"/>
            <ac:spMk id="7" creationId="{31120B89-4BDD-4CB6-B988-30193A7BA8DB}"/>
          </ac:spMkLst>
        </pc:spChg>
        <pc:spChg chg="add del mod ord">
          <ac:chgData name="Subhajit Ghosh" userId="c585d1f3-935b-4ece-b40b-1a6550e66d72" providerId="ADAL" clId="{E473E680-05CF-4987-A81A-874217FE532F}" dt="2021-09-29T07:49:27.270" v="131"/>
          <ac:spMkLst>
            <pc:docMk/>
            <pc:sldMk cId="3918445317" sldId="262"/>
            <ac:spMk id="8" creationId="{8629EC8C-51C6-43AE-BBEC-6F98EAF9276E}"/>
          </ac:spMkLst>
        </pc:spChg>
        <pc:spChg chg="add mod ord">
          <ac:chgData name="Subhajit Ghosh" userId="c585d1f3-935b-4ece-b40b-1a6550e66d72" providerId="ADAL" clId="{E473E680-05CF-4987-A81A-874217FE532F}" dt="2021-09-29T05:31:28.608" v="63" actId="207"/>
          <ac:spMkLst>
            <pc:docMk/>
            <pc:sldMk cId="3918445317" sldId="262"/>
            <ac:spMk id="9" creationId="{CC59CF5F-42E4-43E0-A9F9-749857349BA7}"/>
          </ac:spMkLst>
        </pc:spChg>
        <pc:picChg chg="add mod modCrop">
          <ac:chgData name="Subhajit Ghosh" userId="c585d1f3-935b-4ece-b40b-1a6550e66d72" providerId="ADAL" clId="{E473E680-05CF-4987-A81A-874217FE532F}" dt="2021-09-29T07:49:36.733" v="147" actId="18131"/>
          <ac:picMkLst>
            <pc:docMk/>
            <pc:sldMk cId="3918445317" sldId="262"/>
            <ac:picMk id="11" creationId="{31A30C6C-687B-4347-B8DB-7F21803D3709}"/>
          </ac:picMkLst>
        </pc:picChg>
      </pc:sldChg>
      <pc:sldChg chg="addSp delSp modSp new mod">
        <pc:chgData name="Subhajit Ghosh" userId="c585d1f3-935b-4ece-b40b-1a6550e66d72" providerId="ADAL" clId="{E473E680-05CF-4987-A81A-874217FE532F}" dt="2021-09-29T07:50:20.555" v="158" actId="18131"/>
        <pc:sldMkLst>
          <pc:docMk/>
          <pc:sldMk cId="502601721" sldId="263"/>
        </pc:sldMkLst>
        <pc:spChg chg="del">
          <ac:chgData name="Subhajit Ghosh" userId="c585d1f3-935b-4ece-b40b-1a6550e66d72" providerId="ADAL" clId="{E473E680-05CF-4987-A81A-874217FE532F}" dt="2021-09-29T07:50:08.469" v="148"/>
          <ac:spMkLst>
            <pc:docMk/>
            <pc:sldMk cId="502601721" sldId="263"/>
            <ac:spMk id="2" creationId="{38641492-10AC-4821-9677-011034E45484}"/>
          </ac:spMkLst>
        </pc:spChg>
        <pc:spChg chg="del">
          <ac:chgData name="Subhajit Ghosh" userId="c585d1f3-935b-4ece-b40b-1a6550e66d72" providerId="ADAL" clId="{E473E680-05CF-4987-A81A-874217FE532F}" dt="2021-09-29T05:26:43.895" v="28" actId="478"/>
          <ac:spMkLst>
            <pc:docMk/>
            <pc:sldMk cId="502601721" sldId="263"/>
            <ac:spMk id="3" creationId="{0F9CCAC5-3756-465C-9997-282A90B439AB}"/>
          </ac:spMkLst>
        </pc:spChg>
        <pc:spChg chg="mod">
          <ac:chgData name="Subhajit Ghosh" userId="c585d1f3-935b-4ece-b40b-1a6550e66d72" providerId="ADAL" clId="{E473E680-05CF-4987-A81A-874217FE532F}" dt="2021-09-29T05:26:49.327" v="30"/>
          <ac:spMkLst>
            <pc:docMk/>
            <pc:sldMk cId="502601721" sldId="263"/>
            <ac:spMk id="4" creationId="{8BFB6A47-4703-48CC-B78E-873B62A40BC5}"/>
          </ac:spMkLst>
        </pc:spChg>
        <pc:spChg chg="mod">
          <ac:chgData name="Subhajit Ghosh" userId="c585d1f3-935b-4ece-b40b-1a6550e66d72" providerId="ADAL" clId="{E473E680-05CF-4987-A81A-874217FE532F}" dt="2021-09-29T05:32:51.454" v="75" actId="207"/>
          <ac:spMkLst>
            <pc:docMk/>
            <pc:sldMk cId="502601721" sldId="263"/>
            <ac:spMk id="5" creationId="{FE6314B3-9E9A-4476-938D-C76F06463094}"/>
          </ac:spMkLst>
        </pc:spChg>
        <pc:picChg chg="add mod modCrop">
          <ac:chgData name="Subhajit Ghosh" userId="c585d1f3-935b-4ece-b40b-1a6550e66d72" providerId="ADAL" clId="{E473E680-05CF-4987-A81A-874217FE532F}" dt="2021-09-29T07:50:20.555" v="158" actId="18131"/>
          <ac:picMkLst>
            <pc:docMk/>
            <pc:sldMk cId="502601721" sldId="263"/>
            <ac:picMk id="7" creationId="{C5EC514D-35BE-469D-9CAA-1020F778DC4E}"/>
          </ac:picMkLst>
        </pc:picChg>
      </pc:sldChg>
      <pc:sldChg chg="addSp delSp modSp new mod modClrScheme chgLayout">
        <pc:chgData name="Subhajit Ghosh" userId="c585d1f3-935b-4ece-b40b-1a6550e66d72" providerId="ADAL" clId="{E473E680-05CF-4987-A81A-874217FE532F}" dt="2021-09-29T08:02:13.968" v="170" actId="18131"/>
        <pc:sldMkLst>
          <pc:docMk/>
          <pc:sldMk cId="2183384917" sldId="264"/>
        </pc:sldMkLst>
        <pc:spChg chg="del mod ord">
          <ac:chgData name="Subhajit Ghosh" userId="c585d1f3-935b-4ece-b40b-1a6550e66d72" providerId="ADAL" clId="{E473E680-05CF-4987-A81A-874217FE532F}" dt="2021-09-29T05:26:04.716" v="18" actId="700"/>
          <ac:spMkLst>
            <pc:docMk/>
            <pc:sldMk cId="2183384917" sldId="264"/>
            <ac:spMk id="2" creationId="{C00B1885-A9F9-49AA-B290-F1DFB162F126}"/>
          </ac:spMkLst>
        </pc:spChg>
        <pc:spChg chg="del mod ord">
          <ac:chgData name="Subhajit Ghosh" userId="c585d1f3-935b-4ece-b40b-1a6550e66d72" providerId="ADAL" clId="{E473E680-05CF-4987-A81A-874217FE532F}" dt="2021-09-29T05:26:04.716" v="18" actId="700"/>
          <ac:spMkLst>
            <pc:docMk/>
            <pc:sldMk cId="2183384917" sldId="264"/>
            <ac:spMk id="3" creationId="{2E82054C-A4D6-4F82-92D8-DD512BDEE6AB}"/>
          </ac:spMkLst>
        </pc:spChg>
        <pc:spChg chg="del mod ord">
          <ac:chgData name="Subhajit Ghosh" userId="c585d1f3-935b-4ece-b40b-1a6550e66d72" providerId="ADAL" clId="{E473E680-05CF-4987-A81A-874217FE532F}" dt="2021-09-29T05:26:04.716" v="18" actId="700"/>
          <ac:spMkLst>
            <pc:docMk/>
            <pc:sldMk cId="2183384917" sldId="264"/>
            <ac:spMk id="4" creationId="{FDEE69F0-ECB6-4372-BAF6-A934B1C5B1C3}"/>
          </ac:spMkLst>
        </pc:spChg>
        <pc:spChg chg="del mod ord">
          <ac:chgData name="Subhajit Ghosh" userId="c585d1f3-935b-4ece-b40b-1a6550e66d72" providerId="ADAL" clId="{E473E680-05CF-4987-A81A-874217FE532F}" dt="2021-09-29T05:26:04.716" v="18" actId="700"/>
          <ac:spMkLst>
            <pc:docMk/>
            <pc:sldMk cId="2183384917" sldId="264"/>
            <ac:spMk id="5" creationId="{791A1F49-44A5-4E50-B1A6-6013D346CC15}"/>
          </ac:spMkLst>
        </pc:spChg>
        <pc:spChg chg="add mod ord">
          <ac:chgData name="Subhajit Ghosh" userId="c585d1f3-935b-4ece-b40b-1a6550e66d72" providerId="ADAL" clId="{E473E680-05CF-4987-A81A-874217FE532F}" dt="2021-09-29T05:26:52.332" v="31"/>
          <ac:spMkLst>
            <pc:docMk/>
            <pc:sldMk cId="2183384917" sldId="264"/>
            <ac:spMk id="6" creationId="{2159F347-83BE-4512-82DC-84DF3885A69B}"/>
          </ac:spMkLst>
        </pc:spChg>
        <pc:spChg chg="add del mod ord">
          <ac:chgData name="Subhajit Ghosh" userId="c585d1f3-935b-4ece-b40b-1a6550e66d72" providerId="ADAL" clId="{E473E680-05CF-4987-A81A-874217FE532F}" dt="2021-09-29T05:26:54.972" v="32" actId="478"/>
          <ac:spMkLst>
            <pc:docMk/>
            <pc:sldMk cId="2183384917" sldId="264"/>
            <ac:spMk id="7" creationId="{F48DBAE8-C54E-45B1-8256-E5F5E964BA68}"/>
          </ac:spMkLst>
        </pc:spChg>
        <pc:spChg chg="add del mod ord">
          <ac:chgData name="Subhajit Ghosh" userId="c585d1f3-935b-4ece-b40b-1a6550e66d72" providerId="ADAL" clId="{E473E680-05CF-4987-A81A-874217FE532F}" dt="2021-09-29T08:02:00.866" v="159"/>
          <ac:spMkLst>
            <pc:docMk/>
            <pc:sldMk cId="2183384917" sldId="264"/>
            <ac:spMk id="8" creationId="{FC4F696E-2CCE-40E7-977C-3D9A62749ACA}"/>
          </ac:spMkLst>
        </pc:spChg>
        <pc:spChg chg="add mod ord">
          <ac:chgData name="Subhajit Ghosh" userId="c585d1f3-935b-4ece-b40b-1a6550e66d72" providerId="ADAL" clId="{E473E680-05CF-4987-A81A-874217FE532F}" dt="2021-09-29T05:32:46.972" v="74" actId="207"/>
          <ac:spMkLst>
            <pc:docMk/>
            <pc:sldMk cId="2183384917" sldId="264"/>
            <ac:spMk id="9" creationId="{D7F22B42-9D4B-4490-8FE3-F7B672C771DE}"/>
          </ac:spMkLst>
        </pc:spChg>
        <pc:picChg chg="add mod modCrop">
          <ac:chgData name="Subhajit Ghosh" userId="c585d1f3-935b-4ece-b40b-1a6550e66d72" providerId="ADAL" clId="{E473E680-05CF-4987-A81A-874217FE532F}" dt="2021-09-29T08:02:13.968" v="170" actId="18131"/>
          <ac:picMkLst>
            <pc:docMk/>
            <pc:sldMk cId="2183384917" sldId="264"/>
            <ac:picMk id="11" creationId="{481C29F1-3E68-4AF7-BFBF-01F7C6348FD1}"/>
          </ac:picMkLst>
        </pc:picChg>
      </pc:sldChg>
      <pc:sldChg chg="addSp delSp modSp new mod">
        <pc:chgData name="Subhajit Ghosh" userId="c585d1f3-935b-4ece-b40b-1a6550e66d72" providerId="ADAL" clId="{E473E680-05CF-4987-A81A-874217FE532F}" dt="2021-09-29T08:03:09.728" v="179" actId="18131"/>
        <pc:sldMkLst>
          <pc:docMk/>
          <pc:sldMk cId="2135268657" sldId="265"/>
        </pc:sldMkLst>
        <pc:spChg chg="del">
          <ac:chgData name="Subhajit Ghosh" userId="c585d1f3-935b-4ece-b40b-1a6550e66d72" providerId="ADAL" clId="{E473E680-05CF-4987-A81A-874217FE532F}" dt="2021-09-29T08:03:02.334" v="171"/>
          <ac:spMkLst>
            <pc:docMk/>
            <pc:sldMk cId="2135268657" sldId="265"/>
            <ac:spMk id="2" creationId="{715F1D6D-FF48-4212-BF64-813130EB07AD}"/>
          </ac:spMkLst>
        </pc:spChg>
        <pc:spChg chg="del">
          <ac:chgData name="Subhajit Ghosh" userId="c585d1f3-935b-4ece-b40b-1a6550e66d72" providerId="ADAL" clId="{E473E680-05CF-4987-A81A-874217FE532F}" dt="2021-09-29T05:27:08.191" v="35" actId="478"/>
          <ac:spMkLst>
            <pc:docMk/>
            <pc:sldMk cId="2135268657" sldId="265"/>
            <ac:spMk id="3" creationId="{4ADA0EE1-0CA3-4AC3-B7F1-68FCFBA9B0E2}"/>
          </ac:spMkLst>
        </pc:spChg>
        <pc:spChg chg="mod">
          <ac:chgData name="Subhajit Ghosh" userId="c585d1f3-935b-4ece-b40b-1a6550e66d72" providerId="ADAL" clId="{E473E680-05CF-4987-A81A-874217FE532F}" dt="2021-09-29T05:27:14.657" v="37"/>
          <ac:spMkLst>
            <pc:docMk/>
            <pc:sldMk cId="2135268657" sldId="265"/>
            <ac:spMk id="4" creationId="{F3266D5A-F0B5-47A6-A621-EA9D3AB0B08F}"/>
          </ac:spMkLst>
        </pc:spChg>
        <pc:spChg chg="mod">
          <ac:chgData name="Subhajit Ghosh" userId="c585d1f3-935b-4ece-b40b-1a6550e66d72" providerId="ADAL" clId="{E473E680-05CF-4987-A81A-874217FE532F}" dt="2021-09-29T05:33:17.715" v="78" actId="2711"/>
          <ac:spMkLst>
            <pc:docMk/>
            <pc:sldMk cId="2135268657" sldId="265"/>
            <ac:spMk id="5" creationId="{B8F8BA44-66A7-43A3-AC6C-E35EEFC8FE41}"/>
          </ac:spMkLst>
        </pc:spChg>
        <pc:picChg chg="add mod modCrop">
          <ac:chgData name="Subhajit Ghosh" userId="c585d1f3-935b-4ece-b40b-1a6550e66d72" providerId="ADAL" clId="{E473E680-05CF-4987-A81A-874217FE532F}" dt="2021-09-29T08:03:09.728" v="179" actId="18131"/>
          <ac:picMkLst>
            <pc:docMk/>
            <pc:sldMk cId="2135268657" sldId="265"/>
            <ac:picMk id="7" creationId="{834022AC-4A29-4EDB-9E73-C218967B72C2}"/>
          </ac:picMkLst>
        </pc:picChg>
      </pc:sldChg>
      <pc:sldChg chg="addSp delSp modSp new del mod modClrScheme chgLayout">
        <pc:chgData name="Subhajit Ghosh" userId="c585d1f3-935b-4ece-b40b-1a6550e66d72" providerId="ADAL" clId="{E473E680-05CF-4987-A81A-874217FE532F}" dt="2021-09-29T05:33:26.274" v="79" actId="2696"/>
        <pc:sldMkLst>
          <pc:docMk/>
          <pc:sldMk cId="2785978446" sldId="266"/>
        </pc:sldMkLst>
        <pc:spChg chg="del mod ord">
          <ac:chgData name="Subhajit Ghosh" userId="c585d1f3-935b-4ece-b40b-1a6550e66d72" providerId="ADAL" clId="{E473E680-05CF-4987-A81A-874217FE532F}" dt="2021-09-29T05:26:04.716" v="18" actId="700"/>
          <ac:spMkLst>
            <pc:docMk/>
            <pc:sldMk cId="2785978446" sldId="266"/>
            <ac:spMk id="2" creationId="{31C20256-6823-4463-8004-7782C485756F}"/>
          </ac:spMkLst>
        </pc:spChg>
        <pc:spChg chg="del mod ord">
          <ac:chgData name="Subhajit Ghosh" userId="c585d1f3-935b-4ece-b40b-1a6550e66d72" providerId="ADAL" clId="{E473E680-05CF-4987-A81A-874217FE532F}" dt="2021-09-29T05:26:04.716" v="18" actId="700"/>
          <ac:spMkLst>
            <pc:docMk/>
            <pc:sldMk cId="2785978446" sldId="266"/>
            <ac:spMk id="3" creationId="{B47F1F76-F3D3-4D63-BDE0-8FC9518E606D}"/>
          </ac:spMkLst>
        </pc:spChg>
        <pc:spChg chg="del mod ord">
          <ac:chgData name="Subhajit Ghosh" userId="c585d1f3-935b-4ece-b40b-1a6550e66d72" providerId="ADAL" clId="{E473E680-05CF-4987-A81A-874217FE532F}" dt="2021-09-29T05:26:04.716" v="18" actId="700"/>
          <ac:spMkLst>
            <pc:docMk/>
            <pc:sldMk cId="2785978446" sldId="266"/>
            <ac:spMk id="4" creationId="{270B7D0C-2F70-4D58-9126-698931590778}"/>
          </ac:spMkLst>
        </pc:spChg>
        <pc:spChg chg="del mod ord">
          <ac:chgData name="Subhajit Ghosh" userId="c585d1f3-935b-4ece-b40b-1a6550e66d72" providerId="ADAL" clId="{E473E680-05CF-4987-A81A-874217FE532F}" dt="2021-09-29T05:26:04.716" v="18" actId="700"/>
          <ac:spMkLst>
            <pc:docMk/>
            <pc:sldMk cId="2785978446" sldId="266"/>
            <ac:spMk id="5" creationId="{6D36602B-E842-4222-8BBB-93B818B54729}"/>
          </ac:spMkLst>
        </pc:spChg>
        <pc:spChg chg="add mod ord">
          <ac:chgData name="Subhajit Ghosh" userId="c585d1f3-935b-4ece-b40b-1a6550e66d72" providerId="ADAL" clId="{E473E680-05CF-4987-A81A-874217FE532F}" dt="2021-09-29T05:27:18.260" v="38"/>
          <ac:spMkLst>
            <pc:docMk/>
            <pc:sldMk cId="2785978446" sldId="266"/>
            <ac:spMk id="6" creationId="{071733EE-DCF6-4C0F-BCC6-2BFA1D28F0FD}"/>
          </ac:spMkLst>
        </pc:spChg>
        <pc:spChg chg="add del mod ord">
          <ac:chgData name="Subhajit Ghosh" userId="c585d1f3-935b-4ece-b40b-1a6550e66d72" providerId="ADAL" clId="{E473E680-05CF-4987-A81A-874217FE532F}" dt="2021-09-29T05:27:21.348" v="39" actId="478"/>
          <ac:spMkLst>
            <pc:docMk/>
            <pc:sldMk cId="2785978446" sldId="266"/>
            <ac:spMk id="7" creationId="{EF19F422-5955-466D-B492-9A728BD917B2}"/>
          </ac:spMkLst>
        </pc:spChg>
        <pc:spChg chg="add mod ord">
          <ac:chgData name="Subhajit Ghosh" userId="c585d1f3-935b-4ece-b40b-1a6550e66d72" providerId="ADAL" clId="{E473E680-05CF-4987-A81A-874217FE532F}" dt="2021-09-29T05:26:04.716" v="18" actId="700"/>
          <ac:spMkLst>
            <pc:docMk/>
            <pc:sldMk cId="2785978446" sldId="266"/>
            <ac:spMk id="8" creationId="{9A03A20B-B6EC-4BA1-A377-EA9AA9A0B1DA}"/>
          </ac:spMkLst>
        </pc:spChg>
        <pc:spChg chg="add mod ord">
          <ac:chgData name="Subhajit Ghosh" userId="c585d1f3-935b-4ece-b40b-1a6550e66d72" providerId="ADAL" clId="{E473E680-05CF-4987-A81A-874217FE532F}" dt="2021-09-29T05:27:25.129" v="40" actId="14100"/>
          <ac:spMkLst>
            <pc:docMk/>
            <pc:sldMk cId="2785978446" sldId="266"/>
            <ac:spMk id="9" creationId="{477D5E10-6ACE-4A74-BD77-AA46AECD9294}"/>
          </ac:spMkLst>
        </pc:spChg>
      </pc:sldChg>
      <pc:sldChg chg="delSp modSp new del mod">
        <pc:chgData name="Subhajit Ghosh" userId="c585d1f3-935b-4ece-b40b-1a6550e66d72" providerId="ADAL" clId="{E473E680-05CF-4987-A81A-874217FE532F}" dt="2021-09-29T05:33:28.737" v="80" actId="2696"/>
        <pc:sldMkLst>
          <pc:docMk/>
          <pc:sldMk cId="413505079" sldId="267"/>
        </pc:sldMkLst>
        <pc:spChg chg="del">
          <ac:chgData name="Subhajit Ghosh" userId="c585d1f3-935b-4ece-b40b-1a6550e66d72" providerId="ADAL" clId="{E473E680-05CF-4987-A81A-874217FE532F}" dt="2021-09-29T05:27:31.064" v="42" actId="478"/>
          <ac:spMkLst>
            <pc:docMk/>
            <pc:sldMk cId="413505079" sldId="267"/>
            <ac:spMk id="3" creationId="{66E06FC1-DA68-414D-9885-82E90DD2A9B2}"/>
          </ac:spMkLst>
        </pc:spChg>
        <pc:spChg chg="mod">
          <ac:chgData name="Subhajit Ghosh" userId="c585d1f3-935b-4ece-b40b-1a6550e66d72" providerId="ADAL" clId="{E473E680-05CF-4987-A81A-874217FE532F}" dt="2021-09-29T05:27:28.941" v="41"/>
          <ac:spMkLst>
            <pc:docMk/>
            <pc:sldMk cId="413505079" sldId="267"/>
            <ac:spMk id="4" creationId="{980D23CD-88F2-4E7B-94E1-4705FBAB4D22}"/>
          </ac:spMkLst>
        </pc:spChg>
        <pc:spChg chg="mod">
          <ac:chgData name="Subhajit Ghosh" userId="c585d1f3-935b-4ece-b40b-1a6550e66d72" providerId="ADAL" clId="{E473E680-05CF-4987-A81A-874217FE532F}" dt="2021-09-29T05:27:37.810" v="43" actId="14100"/>
          <ac:spMkLst>
            <pc:docMk/>
            <pc:sldMk cId="413505079" sldId="267"/>
            <ac:spMk id="5" creationId="{3DF5566D-2EEB-4E6F-9B21-E44442BB496D}"/>
          </ac:spMkLst>
        </pc:sp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solutions/channel-marketing-tools/" TargetMode="External"/><Relationship Id="rId2" Type="http://schemas.openxmlformats.org/officeDocument/2006/relationships/hyperlink" Target="https://go.forrester.com/blogs/what-i-see-coming-for-the-channel-2021/"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s://www.zinfi.com/products/partner-marketing-management/overview/"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guidebooks/market-development-funds-best-practices/"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zinfi.com/products/partner-marketing-management/multi-touch-campaign-management/"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zinfi.com/guidebooks/partner-incentives-management-best-practices/"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zinfi.com/guidebooks/partner-marketing-concierge/" TargetMode="External"/><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873978"/>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How to Build a Channel Marketing</a:t>
            </a:r>
          </a:p>
          <a:p>
            <a:pPr lvl="0"/>
            <a:r>
              <a:rPr lang="en-US" dirty="0"/>
              <a:t>Agency Business</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How to Build a Channel Marketing Agency Business</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pPr algn="l"/>
            <a:r>
              <a:rPr lang="en-US" b="0" i="0" dirty="0">
                <a:solidFill>
                  <a:srgbClr val="333333"/>
                </a:solidFill>
                <a:effectLst/>
                <a:latin typeface="Arial" panose="020B0604020202020204" pitchFamily="34" charset="0"/>
                <a:cs typeface="Arial" panose="020B0604020202020204" pitchFamily="34" charset="0"/>
              </a:rPr>
              <a:t>Channel marketing has come into its own. </a:t>
            </a:r>
            <a:r>
              <a:rPr lang="en-US" b="0" i="0" u="sng" dirty="0">
                <a:solidFill>
                  <a:srgbClr val="1878D1"/>
                </a:solidFill>
                <a:effectLst/>
                <a:latin typeface="Arial" panose="020B0604020202020204" pitchFamily="34" charset="0"/>
                <a:cs typeface="Arial" panose="020B0604020202020204" pitchFamily="34" charset="0"/>
                <a:hlinkClick r:id="rId2"/>
              </a:rPr>
              <a:t>Forrester not only suggests</a:t>
            </a:r>
            <a:r>
              <a:rPr lang="en-US" b="0" i="0" dirty="0">
                <a:solidFill>
                  <a:srgbClr val="333333"/>
                </a:solidFill>
                <a:effectLst/>
                <a:latin typeface="Arial" panose="020B0604020202020204" pitchFamily="34" charset="0"/>
                <a:cs typeface="Arial" panose="020B0604020202020204" pitchFamily="34" charset="0"/>
              </a:rPr>
              <a:t>  that the channel marketing services business is directly linked to the third wave of business process automation, and but also calls attention to its significance as a fast-growing fast as a multi-billion-dollar business line for digital marketing agencies.</a:t>
            </a:r>
          </a:p>
          <a:p>
            <a:pPr algn="l"/>
            <a:r>
              <a:rPr lang="en-US" b="0" i="0" dirty="0">
                <a:solidFill>
                  <a:srgbClr val="333333"/>
                </a:solidFill>
                <a:effectLst/>
                <a:latin typeface="Arial" panose="020B0604020202020204" pitchFamily="34" charset="0"/>
                <a:cs typeface="Arial" panose="020B0604020202020204" pitchFamily="34" charset="0"/>
              </a:rPr>
              <a:t>In this article we will explore how to extend a digital agency business into a next-generation channel marketing business. However, let’s first touch briefly on what </a:t>
            </a:r>
            <a:r>
              <a:rPr lang="en-US" b="0" i="0" u="sng" dirty="0">
                <a:solidFill>
                  <a:srgbClr val="1878D1"/>
                </a:solidFill>
                <a:effectLst/>
                <a:latin typeface="Arial" panose="020B0604020202020204" pitchFamily="34" charset="0"/>
                <a:cs typeface="Arial" panose="020B0604020202020204" pitchFamily="34" charset="0"/>
                <a:hlinkClick r:id="rId3"/>
              </a:rPr>
              <a:t>channel marketing</a:t>
            </a:r>
            <a:r>
              <a:rPr lang="en-US" b="0" i="0" dirty="0">
                <a:solidFill>
                  <a:srgbClr val="333333"/>
                </a:solidFill>
                <a:effectLst/>
                <a:latin typeface="Arial" panose="020B0604020202020204" pitchFamily="34" charset="0"/>
                <a:cs typeface="Arial" panose="020B0604020202020204" pitchFamily="34" charset="0"/>
              </a:rPr>
              <a:t> actually is. We have previously explored in various articles what a channel is—essentially an indirect way to market and sell a vendor’s product and services through a network of resellers, agents, distributors, franchises, and other partners. With this as a backdrop, channel marketing refers to </a:t>
            </a:r>
            <a:r>
              <a:rPr lang="en-US" b="0" i="0" u="sng" dirty="0">
                <a:solidFill>
                  <a:srgbClr val="1878D1"/>
                </a:solidFill>
                <a:effectLst/>
                <a:latin typeface="Arial" panose="020B0604020202020204" pitchFamily="34" charset="0"/>
                <a:cs typeface="Arial" panose="020B0604020202020204" pitchFamily="34" charset="0"/>
                <a:hlinkClick r:id="rId4"/>
              </a:rPr>
              <a:t>marketing activities</a:t>
            </a:r>
            <a:r>
              <a:rPr lang="en-US" b="0" i="0" dirty="0">
                <a:solidFill>
                  <a:srgbClr val="333333"/>
                </a:solidFill>
                <a:effectLst/>
                <a:latin typeface="Arial" panose="020B0604020202020204" pitchFamily="34" charset="0"/>
                <a:cs typeface="Arial" panose="020B0604020202020204" pitchFamily="34" charset="0"/>
              </a:rPr>
              <a:t> that focus on marketing not only </a:t>
            </a:r>
            <a:r>
              <a:rPr lang="en-US" b="0" i="1" dirty="0">
                <a:solidFill>
                  <a:srgbClr val="333333"/>
                </a:solidFill>
                <a:effectLst/>
                <a:latin typeface="Arial" panose="020B0604020202020204" pitchFamily="34" charset="0"/>
                <a:cs typeface="Arial" panose="020B0604020202020204" pitchFamily="34" charset="0"/>
              </a:rPr>
              <a:t>to</a:t>
            </a:r>
            <a:r>
              <a:rPr lang="en-US" b="0" i="0" dirty="0">
                <a:solidFill>
                  <a:srgbClr val="333333"/>
                </a:solidFill>
                <a:effectLst/>
                <a:latin typeface="Arial" panose="020B0604020202020204" pitchFamily="34" charset="0"/>
                <a:cs typeface="Arial" panose="020B0604020202020204" pitchFamily="34" charset="0"/>
              </a:rPr>
              <a:t> channel partners but also </a:t>
            </a:r>
            <a:r>
              <a:rPr lang="en-US" b="0" i="1" dirty="0">
                <a:solidFill>
                  <a:srgbClr val="333333"/>
                </a:solidFill>
                <a:effectLst/>
                <a:latin typeface="Arial" panose="020B0604020202020204" pitchFamily="34" charset="0"/>
                <a:cs typeface="Arial" panose="020B0604020202020204" pitchFamily="34" charset="0"/>
              </a:rPr>
              <a:t>through</a:t>
            </a:r>
            <a:r>
              <a:rPr lang="en-US" b="0" i="0" dirty="0">
                <a:solidFill>
                  <a:srgbClr val="333333"/>
                </a:solidFill>
                <a:effectLst/>
                <a:latin typeface="Arial" panose="020B0604020202020204" pitchFamily="34" charset="0"/>
                <a:cs typeface="Arial" panose="020B0604020202020204" pitchFamily="34" charset="0"/>
              </a:rPr>
              <a:t> and </a:t>
            </a:r>
            <a:r>
              <a:rPr lang="en-US" b="0" i="1" dirty="0">
                <a:solidFill>
                  <a:srgbClr val="333333"/>
                </a:solidFill>
                <a:effectLst/>
                <a:latin typeface="Arial" panose="020B0604020202020204" pitchFamily="34" charset="0"/>
                <a:cs typeface="Arial" panose="020B0604020202020204" pitchFamily="34" charset="0"/>
              </a:rPr>
              <a:t>with</a:t>
            </a:r>
            <a:r>
              <a:rPr lang="en-US" b="0" i="0" dirty="0">
                <a:solidFill>
                  <a:srgbClr val="333333"/>
                </a:solidFill>
                <a:effectLst/>
                <a:latin typeface="Arial" panose="020B0604020202020204" pitchFamily="34" charset="0"/>
                <a:cs typeface="Arial" panose="020B0604020202020204" pitchFamily="34" charset="0"/>
              </a:rPr>
              <a:t> them to generate demand from the end customer base. Needless to say, channel marketing requires all the expertise and tools that are typically deployed in direct marketing, plus a lot more.</a:t>
            </a:r>
          </a:p>
        </p:txBody>
      </p:sp>
      <p:pic>
        <p:nvPicPr>
          <p:cNvPr id="1026" name="Picture 2" descr="How to Build a Channel Marketing Agency Business">
            <a:extLst>
              <a:ext uri="{FF2B5EF4-FFF2-40B4-BE49-F238E27FC236}">
                <a16:creationId xmlns:a16="http://schemas.microsoft.com/office/drawing/2014/main" id="{85471659-2C2E-439F-94C5-7C5AC51B7857}"/>
              </a:ext>
            </a:extLst>
          </p:cNvPr>
          <p:cNvPicPr>
            <a:picLocks noGrp="1" noChangeAspect="1" noChangeArrowheads="1"/>
          </p:cNvPicPr>
          <p:nvPr>
            <p:ph type="pic" sz="quarter" idx="15"/>
          </p:nvPr>
        </p:nvPicPr>
        <p:blipFill rotWithShape="1">
          <a:blip r:embed="rId5">
            <a:extLst>
              <a:ext uri="{28A0092B-C50C-407E-A947-70E740481C1C}">
                <a14:useLocalDpi xmlns:a14="http://schemas.microsoft.com/office/drawing/2010/main" val="0"/>
              </a:ext>
            </a:extLst>
          </a:blip>
          <a:src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person, plant, hand, chocolate&#10;&#10;Description automatically generated">
            <a:extLst>
              <a:ext uri="{FF2B5EF4-FFF2-40B4-BE49-F238E27FC236}">
                <a16:creationId xmlns:a16="http://schemas.microsoft.com/office/drawing/2014/main" id="{951C2421-49BD-4DC9-97F4-12D949E2C0E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How to Build a Channel Marketing Agency Business</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b="0" i="0" dirty="0">
                <a:solidFill>
                  <a:srgbClr val="333333"/>
                </a:solidFill>
                <a:effectLst/>
                <a:latin typeface="Arial" panose="020B0604020202020204" pitchFamily="34" charset="0"/>
                <a:cs typeface="Arial" panose="020B0604020202020204" pitchFamily="34" charset="0"/>
              </a:rPr>
              <a:t>Before we explore how an agency can make money by building a channel marketing business, let’s talk about money in the channel in general. In most cases, the marketing budgets (people, programs and platform) of vendor brands that sell through an indirect channel tend to be many times larger than corporate marketing budgets. This is primarily a result of the market development funds (MDF) that vendor s accumulate on behalf of their partners. (Please refer to our </a:t>
            </a:r>
            <a:r>
              <a:rPr lang="en-US" b="0" i="0" u="sng" dirty="0">
                <a:solidFill>
                  <a:srgbClr val="1878D1"/>
                </a:solidFill>
                <a:effectLst/>
                <a:latin typeface="Arial" panose="020B0604020202020204" pitchFamily="34" charset="0"/>
                <a:cs typeface="Arial" panose="020B0604020202020204" pitchFamily="34" charset="0"/>
                <a:hlinkClick r:id="rId3"/>
              </a:rPr>
              <a:t>articles on MDF</a:t>
            </a:r>
            <a:r>
              <a:rPr lang="en-US" b="0" i="0" dirty="0">
                <a:solidFill>
                  <a:srgbClr val="333333"/>
                </a:solidFill>
                <a:effectLst/>
                <a:latin typeface="Arial" panose="020B0604020202020204" pitchFamily="34" charset="0"/>
                <a:cs typeface="Arial" panose="020B0604020202020204" pitchFamily="34" charset="0"/>
              </a:rPr>
              <a:t> to learn more about this aspect of channel marketing.) Therefore, an agency with channel marketing expertise has the potential to build a much bigger and deeper relationship with a vendor, since there is an opportunity to provide a very broad range of services to enable vendor partners.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text, engine&#10;&#10;Description automatically generated">
            <a:extLst>
              <a:ext uri="{FF2B5EF4-FFF2-40B4-BE49-F238E27FC236}">
                <a16:creationId xmlns:a16="http://schemas.microsoft.com/office/drawing/2014/main" id="{BF192F51-034F-492D-811D-6845B426DAC1}"/>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336394C5-7213-49A8-9CB8-30D97F7BDBE2}"/>
              </a:ext>
            </a:extLst>
          </p:cNvPr>
          <p:cNvSpPr>
            <a:spLocks noGrp="1"/>
          </p:cNvSpPr>
          <p:nvPr>
            <p:ph type="body" sz="quarter" idx="11"/>
          </p:nvPr>
        </p:nvSpPr>
        <p:spPr/>
        <p:txBody>
          <a:bodyPr/>
          <a:lstStyle/>
          <a:p>
            <a:r>
              <a:rPr lang="en-US" dirty="0"/>
              <a:t>How to Build a Channel Marketing Agency Business</a:t>
            </a:r>
          </a:p>
        </p:txBody>
      </p:sp>
      <p:sp>
        <p:nvSpPr>
          <p:cNvPr id="9" name="Text Placeholder 8">
            <a:extLst>
              <a:ext uri="{FF2B5EF4-FFF2-40B4-BE49-F238E27FC236}">
                <a16:creationId xmlns:a16="http://schemas.microsoft.com/office/drawing/2014/main" id="{13E76970-44C9-490F-B047-9DC93F41B01E}"/>
              </a:ext>
            </a:extLst>
          </p:cNvPr>
          <p:cNvSpPr>
            <a:spLocks noGrp="1"/>
          </p:cNvSpPr>
          <p:nvPr>
            <p:ph type="body" sz="quarter" idx="16"/>
          </p:nvPr>
        </p:nvSpPr>
        <p:spPr>
          <a:xfrm>
            <a:off x="313226" y="931818"/>
            <a:ext cx="4444916" cy="3848259"/>
          </a:xfrm>
        </p:spPr>
        <p:txBody>
          <a:bodyPr/>
          <a:lstStyle/>
          <a:p>
            <a:pPr algn="l"/>
            <a:r>
              <a:rPr lang="en-US" b="0" i="0" dirty="0">
                <a:solidFill>
                  <a:srgbClr val="333333"/>
                </a:solidFill>
                <a:effectLst/>
                <a:latin typeface="Arial" panose="020B0604020202020204" pitchFamily="34" charset="0"/>
                <a:cs typeface="Arial" panose="020B0604020202020204" pitchFamily="34" charset="0"/>
              </a:rPr>
              <a:t>Let’s explore some of the core areas where a channel marketing agency can help a vendor brand:</a:t>
            </a:r>
          </a:p>
          <a:p>
            <a:pPr marL="171450" indent="-171450" algn="l">
              <a:buFont typeface="Arial" panose="020B0604020202020204" pitchFamily="34" charset="0"/>
              <a:buChar char="•"/>
            </a:pPr>
            <a:r>
              <a:rPr lang="en-US" b="1" i="0" dirty="0">
                <a:solidFill>
                  <a:srgbClr val="F27724"/>
                </a:solidFill>
                <a:effectLst/>
                <a:latin typeface="Arial" panose="020B0604020202020204" pitchFamily="34" charset="0"/>
                <a:cs typeface="Arial" panose="020B0604020202020204" pitchFamily="34" charset="0"/>
              </a:rPr>
              <a:t>Digital Content Creation &amp; Adaptation:</a:t>
            </a:r>
            <a:r>
              <a:rPr lang="en-US" b="0" i="0" dirty="0">
                <a:solidFill>
                  <a:srgbClr val="F27724"/>
                </a:solidFill>
                <a:effectLst/>
                <a:latin typeface="Arial" panose="020B0604020202020204" pitchFamily="34" charset="0"/>
                <a:cs typeface="Arial" panose="020B0604020202020204" pitchFamily="34" charset="0"/>
              </a:rPr>
              <a:t> </a:t>
            </a:r>
            <a:r>
              <a:rPr lang="en-US" b="0" i="0" dirty="0">
                <a:solidFill>
                  <a:srgbClr val="333333"/>
                </a:solidFill>
                <a:effectLst/>
                <a:latin typeface="Arial" panose="020B0604020202020204" pitchFamily="34" charset="0"/>
                <a:cs typeface="Arial" panose="020B0604020202020204" pitchFamily="34" charset="0"/>
              </a:rPr>
              <a:t>Most vendors already have a large amount of marketing and sales content for their direct sales and marketing team. However, in most cases that content needs to be adapted for use by channel partners. Also, if a vendor has an alliance program, the creative agency may have to work with multiple brands to pull together solution content which may not yet exist on its own.</a:t>
            </a:r>
          </a:p>
        </p:txBody>
      </p:sp>
    </p:spTree>
    <p:extLst>
      <p:ext uri="{BB962C8B-B14F-4D97-AF65-F5344CB8AC3E}">
        <p14:creationId xmlns:p14="http://schemas.microsoft.com/office/powerpoint/2010/main" val="1998179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CA1A17-A166-4F54-817F-DEEA9B386545}"/>
              </a:ext>
            </a:extLst>
          </p:cNvPr>
          <p:cNvSpPr>
            <a:spLocks noGrp="1"/>
          </p:cNvSpPr>
          <p:nvPr>
            <p:ph type="body" sz="quarter" idx="11"/>
          </p:nvPr>
        </p:nvSpPr>
        <p:spPr/>
        <p:txBody>
          <a:bodyPr/>
          <a:lstStyle/>
          <a:p>
            <a:r>
              <a:rPr lang="en-US" dirty="0"/>
              <a:t>How to Build a Channel Marketing Agency Business</a:t>
            </a:r>
          </a:p>
        </p:txBody>
      </p:sp>
      <p:sp>
        <p:nvSpPr>
          <p:cNvPr id="5" name="Text Placeholder 4">
            <a:extLst>
              <a:ext uri="{FF2B5EF4-FFF2-40B4-BE49-F238E27FC236}">
                <a16:creationId xmlns:a16="http://schemas.microsoft.com/office/drawing/2014/main" id="{41EBDBEF-0F35-4467-977E-589DDABEF049}"/>
              </a:ext>
            </a:extLst>
          </p:cNvPr>
          <p:cNvSpPr>
            <a:spLocks noGrp="1"/>
          </p:cNvSpPr>
          <p:nvPr>
            <p:ph type="body" sz="quarter" idx="16"/>
          </p:nvPr>
        </p:nvSpPr>
        <p:spPr>
          <a:xfrm>
            <a:off x="4447403" y="962377"/>
            <a:ext cx="4444916" cy="3827988"/>
          </a:xfrm>
        </p:spPr>
        <p:txBody>
          <a:bodyPr/>
          <a:lstStyle/>
          <a:p>
            <a:pPr marL="171450" indent="-171450">
              <a:buFont typeface="Arial" panose="020B0604020202020204" pitchFamily="34" charset="0"/>
              <a:buChar char="•"/>
            </a:pPr>
            <a:r>
              <a:rPr lang="en-US" b="1" i="0" dirty="0">
                <a:solidFill>
                  <a:srgbClr val="F27724"/>
                </a:solidFill>
                <a:effectLst/>
                <a:latin typeface="Arial" panose="020B0604020202020204" pitchFamily="34" charset="0"/>
                <a:cs typeface="Arial" panose="020B0604020202020204" pitchFamily="34" charset="0"/>
              </a:rPr>
              <a:t>Campaign Development:</a:t>
            </a:r>
            <a:r>
              <a:rPr lang="en-US" b="0" i="0" dirty="0">
                <a:solidFill>
                  <a:srgbClr val="F27724"/>
                </a:solidFill>
                <a:effectLst/>
                <a:latin typeface="Arial" panose="020B0604020202020204" pitchFamily="34" charset="0"/>
                <a:cs typeface="Arial" panose="020B0604020202020204" pitchFamily="34" charset="0"/>
              </a:rPr>
              <a:t> </a:t>
            </a:r>
            <a:r>
              <a:rPr lang="en-US" b="0" i="0" dirty="0">
                <a:solidFill>
                  <a:srgbClr val="333333"/>
                </a:solidFill>
                <a:effectLst/>
                <a:latin typeface="Arial" panose="020B0604020202020204" pitchFamily="34" charset="0"/>
                <a:cs typeface="Arial" panose="020B0604020202020204" pitchFamily="34" charset="0"/>
              </a:rPr>
              <a:t>Most vendors are running various channel programs and updating those programs or adding new programs on a quarterly basis. A channel marketing agency certainly needs to have channel knowledge, but it also needs deep expertise in digital marketing to work with a vendor to come up with the right campaign strategy. The </a:t>
            </a:r>
            <a:r>
              <a:rPr lang="en-US" b="0" i="0" u="sng" dirty="0">
                <a:solidFill>
                  <a:srgbClr val="1878D1"/>
                </a:solidFill>
                <a:effectLst/>
                <a:latin typeface="Arial" panose="020B0604020202020204" pitchFamily="34" charset="0"/>
                <a:cs typeface="Arial" panose="020B0604020202020204" pitchFamily="34" charset="0"/>
                <a:hlinkClick r:id="rId2"/>
              </a:rPr>
              <a:t>tools and tactics</a:t>
            </a:r>
            <a:r>
              <a:rPr lang="en-US" b="0" i="0" dirty="0">
                <a:solidFill>
                  <a:srgbClr val="333333"/>
                </a:solidFill>
                <a:effectLst/>
                <a:latin typeface="Arial" panose="020B0604020202020204" pitchFamily="34" charset="0"/>
                <a:cs typeface="Arial" panose="020B0604020202020204" pitchFamily="34" charset="0"/>
              </a:rPr>
              <a:t> required for partner recruitment campaigns may be very different from those required for partner training campaigns.</a:t>
            </a:r>
          </a:p>
        </p:txBody>
      </p:sp>
      <p:pic>
        <p:nvPicPr>
          <p:cNvPr id="11" name="Picture Placeholder 10" descr="A person giving a presentation&#10;&#10;Description automatically generated with medium confidence">
            <a:extLst>
              <a:ext uri="{FF2B5EF4-FFF2-40B4-BE49-F238E27FC236}">
                <a16:creationId xmlns:a16="http://schemas.microsoft.com/office/drawing/2014/main" id="{9F5E7D1D-6205-4A5C-A0CA-5AED81795B58}"/>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a:stretch/>
        </p:blipFill>
        <p:spPr>
          <a:xfrm>
            <a:off x="291820" y="949235"/>
            <a:ext cx="3897872" cy="3827988"/>
          </a:xfrm>
        </p:spPr>
      </p:pic>
    </p:spTree>
    <p:extLst>
      <p:ext uri="{BB962C8B-B14F-4D97-AF65-F5344CB8AC3E}">
        <p14:creationId xmlns:p14="http://schemas.microsoft.com/office/powerpoint/2010/main" val="3523388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erson holding a piece of paper&#10;&#10;Description automatically generated with low confidence">
            <a:extLst>
              <a:ext uri="{FF2B5EF4-FFF2-40B4-BE49-F238E27FC236}">
                <a16:creationId xmlns:a16="http://schemas.microsoft.com/office/drawing/2014/main" id="{31A30C6C-687B-4347-B8DB-7F21803D3709}"/>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B39EE533-18EA-457D-A85B-EB4CBCE697E9}"/>
              </a:ext>
            </a:extLst>
          </p:cNvPr>
          <p:cNvSpPr>
            <a:spLocks noGrp="1"/>
          </p:cNvSpPr>
          <p:nvPr>
            <p:ph type="body" sz="quarter" idx="11"/>
          </p:nvPr>
        </p:nvSpPr>
        <p:spPr/>
        <p:txBody>
          <a:bodyPr/>
          <a:lstStyle/>
          <a:p>
            <a:r>
              <a:rPr lang="en-US" dirty="0"/>
              <a:t>How to Build a Channel Marketing Agency Business</a:t>
            </a:r>
          </a:p>
        </p:txBody>
      </p:sp>
      <p:sp>
        <p:nvSpPr>
          <p:cNvPr id="9" name="Text Placeholder 8">
            <a:extLst>
              <a:ext uri="{FF2B5EF4-FFF2-40B4-BE49-F238E27FC236}">
                <a16:creationId xmlns:a16="http://schemas.microsoft.com/office/drawing/2014/main" id="{CC59CF5F-42E4-43E0-A9F9-749857349BA7}"/>
              </a:ext>
            </a:extLst>
          </p:cNvPr>
          <p:cNvSpPr>
            <a:spLocks noGrp="1"/>
          </p:cNvSpPr>
          <p:nvPr>
            <p:ph type="body" sz="quarter" idx="16"/>
          </p:nvPr>
        </p:nvSpPr>
        <p:spPr>
          <a:xfrm>
            <a:off x="313226" y="931818"/>
            <a:ext cx="4444916" cy="3848259"/>
          </a:xfrm>
        </p:spPr>
        <p:txBody>
          <a:bodyPr/>
          <a:lstStyle/>
          <a:p>
            <a:pPr marL="171450" indent="-171450">
              <a:buFont typeface="Arial" panose="020B0604020202020204" pitchFamily="34" charset="0"/>
              <a:buChar char="•"/>
            </a:pPr>
            <a:r>
              <a:rPr lang="en-US" b="1" i="0" dirty="0">
                <a:solidFill>
                  <a:srgbClr val="F27724"/>
                </a:solidFill>
                <a:effectLst/>
                <a:latin typeface="Arial" panose="020B0604020202020204" pitchFamily="34" charset="0"/>
                <a:cs typeface="Arial" panose="020B0604020202020204" pitchFamily="34" charset="0"/>
              </a:rPr>
              <a:t>Incentives Programs:</a:t>
            </a:r>
            <a:r>
              <a:rPr lang="en-US" b="0" i="0" dirty="0">
                <a:solidFill>
                  <a:srgbClr val="F27724"/>
                </a:solidFill>
                <a:effectLst/>
                <a:latin typeface="Arial" panose="020B0604020202020204" pitchFamily="34" charset="0"/>
                <a:cs typeface="Arial" panose="020B0604020202020204" pitchFamily="34" charset="0"/>
              </a:rPr>
              <a:t> </a:t>
            </a:r>
            <a:r>
              <a:rPr lang="en-US" b="0" i="0" dirty="0">
                <a:solidFill>
                  <a:srgbClr val="333333"/>
                </a:solidFill>
                <a:effectLst/>
                <a:latin typeface="Arial" panose="020B0604020202020204" pitchFamily="34" charset="0"/>
                <a:cs typeface="Arial" panose="020B0604020202020204" pitchFamily="34" charset="0"/>
              </a:rPr>
              <a:t>Just as vendors provide sales incentives for its sales team, channel sales organizations provide incentives for their channel partners. However, in the latter case the vendor has to promote those </a:t>
            </a:r>
            <a:r>
              <a:rPr lang="en-US" b="0" i="0" u="sng" dirty="0">
                <a:solidFill>
                  <a:srgbClr val="1878D1"/>
                </a:solidFill>
                <a:effectLst/>
                <a:latin typeface="Arial" panose="020B0604020202020204" pitchFamily="34" charset="0"/>
                <a:cs typeface="Arial" panose="020B0604020202020204" pitchFamily="34" charset="0"/>
                <a:hlinkClick r:id="rId3"/>
              </a:rPr>
              <a:t>incentives programs</a:t>
            </a:r>
            <a:r>
              <a:rPr lang="en-US" b="0" i="0" dirty="0">
                <a:solidFill>
                  <a:srgbClr val="333333"/>
                </a:solidFill>
                <a:effectLst/>
                <a:latin typeface="Arial" panose="020B0604020202020204" pitchFamily="34" charset="0"/>
                <a:cs typeface="Arial" panose="020B0604020202020204" pitchFamily="34" charset="0"/>
              </a:rPr>
              <a:t> to their partner base in order to be successful, and a channel marketing agency can play both strategic and tactical roles in designing these incentives programs and executing their rollout.</a:t>
            </a:r>
          </a:p>
        </p:txBody>
      </p:sp>
    </p:spTree>
    <p:extLst>
      <p:ext uri="{BB962C8B-B14F-4D97-AF65-F5344CB8AC3E}">
        <p14:creationId xmlns:p14="http://schemas.microsoft.com/office/powerpoint/2010/main" val="3918445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erson wearing headphones and using a computer&#10;&#10;Description automatically generated with low confidence">
            <a:extLst>
              <a:ext uri="{FF2B5EF4-FFF2-40B4-BE49-F238E27FC236}">
                <a16:creationId xmlns:a16="http://schemas.microsoft.com/office/drawing/2014/main" id="{C5EC514D-35BE-469D-9CAA-1020F778DC4E}"/>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8BFB6A47-4703-48CC-B78E-873B62A40BC5}"/>
              </a:ext>
            </a:extLst>
          </p:cNvPr>
          <p:cNvSpPr>
            <a:spLocks noGrp="1"/>
          </p:cNvSpPr>
          <p:nvPr>
            <p:ph type="body" sz="quarter" idx="11"/>
          </p:nvPr>
        </p:nvSpPr>
        <p:spPr/>
        <p:txBody>
          <a:bodyPr/>
          <a:lstStyle/>
          <a:p>
            <a:r>
              <a:rPr lang="en-US" dirty="0"/>
              <a:t>How to Build a Channel Marketing Agency Business</a:t>
            </a:r>
          </a:p>
        </p:txBody>
      </p:sp>
      <p:sp>
        <p:nvSpPr>
          <p:cNvPr id="5" name="Text Placeholder 4">
            <a:extLst>
              <a:ext uri="{FF2B5EF4-FFF2-40B4-BE49-F238E27FC236}">
                <a16:creationId xmlns:a16="http://schemas.microsoft.com/office/drawing/2014/main" id="{FE6314B3-9E9A-4476-938D-C76F06463094}"/>
              </a:ext>
            </a:extLst>
          </p:cNvPr>
          <p:cNvSpPr>
            <a:spLocks noGrp="1"/>
          </p:cNvSpPr>
          <p:nvPr>
            <p:ph type="body" sz="quarter" idx="16"/>
          </p:nvPr>
        </p:nvSpPr>
        <p:spPr>
          <a:xfrm>
            <a:off x="4447403" y="962377"/>
            <a:ext cx="4444916" cy="3827987"/>
          </a:xfrm>
        </p:spPr>
        <p:txBody>
          <a:bodyPr/>
          <a:lstStyle/>
          <a:p>
            <a:pPr marL="171450" indent="-171450">
              <a:buFont typeface="Arial" panose="020B0604020202020204" pitchFamily="34" charset="0"/>
              <a:buChar char="•"/>
            </a:pPr>
            <a:r>
              <a:rPr lang="en-US" b="1" i="0" dirty="0">
                <a:solidFill>
                  <a:srgbClr val="F27724"/>
                </a:solidFill>
                <a:effectLst/>
                <a:latin typeface="Arial" panose="020B0604020202020204" pitchFamily="34" charset="0"/>
                <a:cs typeface="Arial" panose="020B0604020202020204" pitchFamily="34" charset="0"/>
              </a:rPr>
              <a:t>Concierge Programs:</a:t>
            </a:r>
            <a:r>
              <a:rPr lang="en-US" b="0" i="0" dirty="0">
                <a:solidFill>
                  <a:srgbClr val="F27724"/>
                </a:solidFill>
                <a:effectLst/>
                <a:latin typeface="Arial" panose="020B0604020202020204" pitchFamily="34" charset="0"/>
                <a:cs typeface="Arial" panose="020B0604020202020204" pitchFamily="34" charset="0"/>
              </a:rPr>
              <a:t> </a:t>
            </a:r>
            <a:r>
              <a:rPr lang="en-US" b="0" i="0" dirty="0">
                <a:solidFill>
                  <a:srgbClr val="333333"/>
                </a:solidFill>
                <a:effectLst/>
                <a:latin typeface="Arial" panose="020B0604020202020204" pitchFamily="34" charset="0"/>
                <a:cs typeface="Arial" panose="020B0604020202020204" pitchFamily="34" charset="0"/>
              </a:rPr>
              <a:t>Most large vendors today have dedicated </a:t>
            </a:r>
            <a:r>
              <a:rPr lang="en-US" b="0" i="0" u="sng" dirty="0">
                <a:solidFill>
                  <a:srgbClr val="1878D1"/>
                </a:solidFill>
                <a:effectLst/>
                <a:latin typeface="Arial" panose="020B0604020202020204" pitchFamily="34" charset="0"/>
                <a:cs typeface="Arial" panose="020B0604020202020204" pitchFamily="34" charset="0"/>
                <a:hlinkClick r:id="rId3"/>
              </a:rPr>
              <a:t>concierge programs</a:t>
            </a:r>
            <a:r>
              <a:rPr lang="en-US" b="0" i="0" dirty="0">
                <a:solidFill>
                  <a:srgbClr val="333333"/>
                </a:solidFill>
                <a:effectLst/>
                <a:latin typeface="Arial" panose="020B0604020202020204" pitchFamily="34" charset="0"/>
                <a:cs typeface="Arial" panose="020B0604020202020204" pitchFamily="34" charset="0"/>
              </a:rPr>
              <a:t> where a third-party marketing agency provides marketing, sales and technical support to the vendor’s partner base. This service requires a combination of digital marketing, telemarketing and technical support expertise. Some vendors may break these requirements down across multiple channel marketing agencies.</a:t>
            </a:r>
          </a:p>
        </p:txBody>
      </p:sp>
    </p:spTree>
    <p:extLst>
      <p:ext uri="{BB962C8B-B14F-4D97-AF65-F5344CB8AC3E}">
        <p14:creationId xmlns:p14="http://schemas.microsoft.com/office/powerpoint/2010/main" val="502601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background pattern&#10;&#10;Description automatically generated">
            <a:extLst>
              <a:ext uri="{FF2B5EF4-FFF2-40B4-BE49-F238E27FC236}">
                <a16:creationId xmlns:a16="http://schemas.microsoft.com/office/drawing/2014/main" id="{481C29F1-3E68-4AF7-BFBF-01F7C6348FD1}"/>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2159F347-83BE-4512-82DC-84DF3885A69B}"/>
              </a:ext>
            </a:extLst>
          </p:cNvPr>
          <p:cNvSpPr>
            <a:spLocks noGrp="1"/>
          </p:cNvSpPr>
          <p:nvPr>
            <p:ph type="body" sz="quarter" idx="11"/>
          </p:nvPr>
        </p:nvSpPr>
        <p:spPr/>
        <p:txBody>
          <a:bodyPr/>
          <a:lstStyle/>
          <a:p>
            <a:r>
              <a:rPr lang="en-US" dirty="0"/>
              <a:t>How to Build a Channel Marketing Agency Business</a:t>
            </a:r>
          </a:p>
        </p:txBody>
      </p:sp>
      <p:sp>
        <p:nvSpPr>
          <p:cNvPr id="9" name="Text Placeholder 8">
            <a:extLst>
              <a:ext uri="{FF2B5EF4-FFF2-40B4-BE49-F238E27FC236}">
                <a16:creationId xmlns:a16="http://schemas.microsoft.com/office/drawing/2014/main" id="{D7F22B42-9D4B-4490-8FE3-F7B672C771DE}"/>
              </a:ext>
            </a:extLst>
          </p:cNvPr>
          <p:cNvSpPr>
            <a:spLocks noGrp="1"/>
          </p:cNvSpPr>
          <p:nvPr>
            <p:ph type="body" sz="quarter" idx="16"/>
          </p:nvPr>
        </p:nvSpPr>
        <p:spPr>
          <a:xfrm>
            <a:off x="313226" y="931817"/>
            <a:ext cx="4444916" cy="3848259"/>
          </a:xfrm>
        </p:spPr>
        <p:txBody>
          <a:bodyPr/>
          <a:lstStyle/>
          <a:p>
            <a:pPr marL="171450" indent="-171450">
              <a:buFont typeface="Arial" panose="020B0604020202020204" pitchFamily="34" charset="0"/>
              <a:buChar char="•"/>
            </a:pPr>
            <a:r>
              <a:rPr lang="en-US" b="1" i="0" dirty="0">
                <a:solidFill>
                  <a:srgbClr val="F27724"/>
                </a:solidFill>
                <a:effectLst/>
                <a:latin typeface="Arial" panose="020B0604020202020204" pitchFamily="34" charset="0"/>
                <a:cs typeface="Arial" panose="020B0604020202020204" pitchFamily="34" charset="0"/>
              </a:rPr>
              <a:t>Sales Programs:</a:t>
            </a:r>
            <a:r>
              <a:rPr lang="en-US" b="0" i="0" dirty="0">
                <a:solidFill>
                  <a:srgbClr val="F27724"/>
                </a:solidFill>
                <a:effectLst/>
                <a:latin typeface="Arial" panose="020B0604020202020204" pitchFamily="34" charset="0"/>
                <a:cs typeface="Arial" panose="020B0604020202020204" pitchFamily="34" charset="0"/>
              </a:rPr>
              <a:t>  </a:t>
            </a:r>
            <a:r>
              <a:rPr lang="en-US" b="0" i="0" dirty="0">
                <a:solidFill>
                  <a:srgbClr val="333333"/>
                </a:solidFill>
                <a:effectLst/>
                <a:latin typeface="Arial" panose="020B0604020202020204" pitchFamily="34" charset="0"/>
                <a:cs typeface="Arial" panose="020B0604020202020204" pitchFamily="34" charset="0"/>
              </a:rPr>
              <a:t>Vendors often roll out sales-specific programs to drive demand—say, “buy one get one free” or a 30% discount—to drive quarterly sales targets. These are important programs involving “short and sweet” marketing/sales tactics, where sales takes the ownership to drive, but in many cases these programs are also outsourced to a third-party agency to provide a range of services from creative to outbound calling and everything in between.</a:t>
            </a:r>
          </a:p>
        </p:txBody>
      </p:sp>
    </p:spTree>
    <p:extLst>
      <p:ext uri="{BB962C8B-B14F-4D97-AF65-F5344CB8AC3E}">
        <p14:creationId xmlns:p14="http://schemas.microsoft.com/office/powerpoint/2010/main" val="2183384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icture containing text, person&#10;&#10;Description automatically generated">
            <a:extLst>
              <a:ext uri="{FF2B5EF4-FFF2-40B4-BE49-F238E27FC236}">
                <a16:creationId xmlns:a16="http://schemas.microsoft.com/office/drawing/2014/main" id="{834022AC-4A29-4EDB-9E73-C218967B72C2}"/>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F3266D5A-F0B5-47A6-A621-EA9D3AB0B08F}"/>
              </a:ext>
            </a:extLst>
          </p:cNvPr>
          <p:cNvSpPr>
            <a:spLocks noGrp="1"/>
          </p:cNvSpPr>
          <p:nvPr>
            <p:ph type="body" sz="quarter" idx="11"/>
          </p:nvPr>
        </p:nvSpPr>
        <p:spPr/>
        <p:txBody>
          <a:bodyPr/>
          <a:lstStyle/>
          <a:p>
            <a:r>
              <a:rPr lang="en-US" dirty="0"/>
              <a:t>How to Build a Channel Marketing Agency Business</a:t>
            </a:r>
          </a:p>
        </p:txBody>
      </p:sp>
      <p:sp>
        <p:nvSpPr>
          <p:cNvPr id="5" name="Text Placeholder 4">
            <a:extLst>
              <a:ext uri="{FF2B5EF4-FFF2-40B4-BE49-F238E27FC236}">
                <a16:creationId xmlns:a16="http://schemas.microsoft.com/office/drawing/2014/main" id="{B8F8BA44-66A7-43A3-AC6C-E35EEFC8FE41}"/>
              </a:ext>
            </a:extLst>
          </p:cNvPr>
          <p:cNvSpPr>
            <a:spLocks noGrp="1"/>
          </p:cNvSpPr>
          <p:nvPr>
            <p:ph type="body" sz="quarter" idx="16"/>
          </p:nvPr>
        </p:nvSpPr>
        <p:spPr>
          <a:xfrm>
            <a:off x="4447403" y="949235"/>
            <a:ext cx="4444916" cy="3841129"/>
          </a:xfrm>
        </p:spPr>
        <p:txBody>
          <a:bodyPr/>
          <a:lstStyle/>
          <a:p>
            <a:r>
              <a:rPr lang="en-US" b="0" i="0" dirty="0">
                <a:solidFill>
                  <a:srgbClr val="333333"/>
                </a:solidFill>
                <a:effectLst/>
                <a:latin typeface="Arial" panose="020B0604020202020204" pitchFamily="34" charset="0"/>
                <a:cs typeface="Arial" panose="020B0604020202020204" pitchFamily="34" charset="0"/>
              </a:rPr>
              <a:t>In addition to these examples of vendor-specific programs, one of the key roles an agency can play in the channel marketing context is to provide creative and campaign services to the vendor partner network. In most cases a vendor will fund these programs using MDF or co-op funds. We have written many articles on the kinds  of MDF programs work and don’t work, so we won’t repeat those points here. However, a channel marketing agency can provide both local and global support in these areas.</a:t>
            </a:r>
          </a:p>
          <a:p>
            <a:r>
              <a:rPr lang="en-US" b="0" i="0" dirty="0">
                <a:solidFill>
                  <a:srgbClr val="333333"/>
                </a:solidFill>
                <a:effectLst/>
                <a:latin typeface="Arial" panose="020B0604020202020204" pitchFamily="34" charset="0"/>
                <a:cs typeface="Arial" panose="020B0604020202020204" pitchFamily="34" charset="0"/>
              </a:rPr>
              <a:t>I started this article by asserting that channel automation represents the third wave of business process automation, and that digital marketing agencies now have a great opportunity to extend their offerings to this market. I hope my high-level summary shows that there are multiple areas in which agencies can tap into their expertise in marketing, creative design, outbound campaigns and other areas to broaden and deepen their revenue generation opportunities by serving large to medium global brands locally and globally.</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52686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598</TotalTime>
  <Words>972</Words>
  <Application>Microsoft Office PowerPoint</Application>
  <PresentationFormat>Custom</PresentationFormat>
  <Paragraphs>23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2021-09-29T08:03:28Z</dcterms:modified>
</cp:coreProperties>
</file>