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9"/>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59" r:id="rId18"/>
  </p:sldIdLst>
  <p:sldSz cx="9144000" cy="514826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FF"/>
    <a:srgbClr val="636361"/>
    <a:srgbClr val="F27724"/>
    <a:srgbClr val="B2B2B2"/>
    <a:srgbClr val="8CA621"/>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D32ACF-6846-4C93-88B2-B3BFE4D61739}" v="66" dt="2022-02-03T09:41:53.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38" autoAdjust="0"/>
    <p:restoredTop sz="94667" autoAdjust="0"/>
  </p:normalViewPr>
  <p:slideViewPr>
    <p:cSldViewPr snapToGrid="0" snapToObjects="1">
      <p:cViewPr varScale="1">
        <p:scale>
          <a:sx n="139" d="100"/>
          <a:sy n="139" d="100"/>
        </p:scale>
        <p:origin x="115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hajit Ghosh" userId="c585d1f3-935b-4ece-b40b-1a6550e66d72" providerId="ADAL" clId="{762D90BD-3FF1-424B-B32E-AABEAA7FD948}"/>
    <pc:docChg chg="modSld">
      <pc:chgData name="Subhajit Ghosh" userId="c585d1f3-935b-4ece-b40b-1a6550e66d72" providerId="ADAL" clId="{762D90BD-3FF1-424B-B32E-AABEAA7FD948}" dt="2020-01-24T08:23:28.544" v="1" actId="20577"/>
      <pc:docMkLst>
        <pc:docMk/>
      </pc:docMkLst>
      <pc:sldChg chg="modSp">
        <pc:chgData name="Subhajit Ghosh" userId="c585d1f3-935b-4ece-b40b-1a6550e66d72" providerId="ADAL" clId="{762D90BD-3FF1-424B-B32E-AABEAA7FD948}" dt="2020-01-24T08:23:28.544" v="1" actId="20577"/>
        <pc:sldMkLst>
          <pc:docMk/>
          <pc:sldMk cId="2429983986" sldId="256"/>
        </pc:sldMkLst>
        <pc:spChg chg="mod">
          <ac:chgData name="Subhajit Ghosh" userId="c585d1f3-935b-4ece-b40b-1a6550e66d72" providerId="ADAL" clId="{762D90BD-3FF1-424B-B32E-AABEAA7FD948}" dt="2020-01-24T08:23:28.544" v="1" actId="20577"/>
          <ac:spMkLst>
            <pc:docMk/>
            <pc:sldMk cId="2429983986" sldId="256"/>
            <ac:spMk id="6" creationId="{4F2F611E-2383-4DC9-962D-92928E36BA3F}"/>
          </ac:spMkLst>
        </pc:spChg>
      </pc:sldChg>
    </pc:docChg>
  </pc:docChgLst>
  <pc:docChgLst>
    <pc:chgData name="Subhajit Ghosh" userId="c585d1f3-935b-4ece-b40b-1a6550e66d72" providerId="ADAL" clId="{3D051042-F906-4410-BFC9-60D6FCD73C43}"/>
    <pc:docChg chg="modMainMaster">
      <pc:chgData name="Subhajit Ghosh" userId="c585d1f3-935b-4ece-b40b-1a6550e66d72" providerId="ADAL" clId="{3D051042-F906-4410-BFC9-60D6FCD73C43}" dt="2019-07-31T06:59:52.094" v="15" actId="20577"/>
      <pc:docMkLst>
        <pc:docMk/>
      </pc:docMkLst>
      <pc:sldMasterChg chg="modSldLayout">
        <pc:chgData name="Subhajit Ghosh" userId="c585d1f3-935b-4ece-b40b-1a6550e66d72" providerId="ADAL" clId="{3D051042-F906-4410-BFC9-60D6FCD73C43}" dt="2019-07-31T06:59:52.094" v="15" actId="20577"/>
        <pc:sldMasterMkLst>
          <pc:docMk/>
          <pc:sldMasterMk cId="1867618857" sldId="2147483651"/>
        </pc:sldMasterMkLst>
        <pc:sldLayoutChg chg="modSp">
          <pc:chgData name="Subhajit Ghosh" userId="c585d1f3-935b-4ece-b40b-1a6550e66d72" providerId="ADAL" clId="{3D051042-F906-4410-BFC9-60D6FCD73C43}" dt="2019-07-31T06:59:25.919" v="0" actId="6549"/>
          <pc:sldLayoutMkLst>
            <pc:docMk/>
            <pc:sldMasterMk cId="1867618857" sldId="2147483651"/>
            <pc:sldLayoutMk cId="313042061" sldId="2147483655"/>
          </pc:sldLayoutMkLst>
          <pc:spChg chg="mod">
            <ac:chgData name="Subhajit Ghosh" userId="c585d1f3-935b-4ece-b40b-1a6550e66d72" providerId="ADAL" clId="{3D051042-F906-4410-BFC9-60D6FCD73C43}" dt="2019-07-31T06:59:25.919" v="0" actId="6549"/>
            <ac:spMkLst>
              <pc:docMk/>
              <pc:sldMasterMk cId="1867618857" sldId="2147483651"/>
              <pc:sldLayoutMk cId="313042061" sldId="2147483655"/>
              <ac:spMk id="27" creationId="{94D5FD83-D013-4868-A416-C03DFFDE62A4}"/>
            </ac:spMkLst>
          </pc:spChg>
        </pc:sldLayoutChg>
        <pc:sldLayoutChg chg="modSp">
          <pc:chgData name="Subhajit Ghosh" userId="c585d1f3-935b-4ece-b40b-1a6550e66d72" providerId="ADAL" clId="{3D051042-F906-4410-BFC9-60D6FCD73C43}" dt="2019-07-31T06:59:52.094" v="15" actId="20577"/>
          <pc:sldLayoutMkLst>
            <pc:docMk/>
            <pc:sldMasterMk cId="1867618857" sldId="2147483651"/>
            <pc:sldLayoutMk cId="517167494" sldId="2147483668"/>
          </pc:sldLayoutMkLst>
          <pc:spChg chg="mod">
            <ac:chgData name="Subhajit Ghosh" userId="c585d1f3-935b-4ece-b40b-1a6550e66d72" providerId="ADAL" clId="{3D051042-F906-4410-BFC9-60D6FCD73C43}" dt="2019-07-31T06:59:52.094" v="15" actId="20577"/>
            <ac:spMkLst>
              <pc:docMk/>
              <pc:sldMasterMk cId="1867618857" sldId="2147483651"/>
              <pc:sldLayoutMk cId="517167494" sldId="2147483668"/>
              <ac:spMk id="9" creationId="{9B570C77-9C7C-4DE5-953F-496E64CD3975}"/>
            </ac:spMkLst>
          </pc:spChg>
        </pc:sldLayoutChg>
        <pc:sldLayoutChg chg="modSp">
          <pc:chgData name="Subhajit Ghosh" userId="c585d1f3-935b-4ece-b40b-1a6550e66d72" providerId="ADAL" clId="{3D051042-F906-4410-BFC9-60D6FCD73C43}" dt="2019-07-31T06:59:35.587" v="5" actId="20577"/>
          <pc:sldLayoutMkLst>
            <pc:docMk/>
            <pc:sldMasterMk cId="1867618857" sldId="2147483651"/>
            <pc:sldLayoutMk cId="1297317030" sldId="2147483671"/>
          </pc:sldLayoutMkLst>
          <pc:spChg chg="mod">
            <ac:chgData name="Subhajit Ghosh" userId="c585d1f3-935b-4ece-b40b-1a6550e66d72" providerId="ADAL" clId="{3D051042-F906-4410-BFC9-60D6FCD73C43}" dt="2019-07-31T06:59:35.587" v="5" actId="20577"/>
            <ac:spMkLst>
              <pc:docMk/>
              <pc:sldMasterMk cId="1867618857" sldId="2147483651"/>
              <pc:sldLayoutMk cId="1297317030" sldId="2147483671"/>
              <ac:spMk id="10" creationId="{88B1BDE2-A3A2-4895-9807-B0EB551144E2}"/>
            </ac:spMkLst>
          </pc:spChg>
        </pc:sldLayoutChg>
        <pc:sldLayoutChg chg="modSp">
          <pc:chgData name="Subhajit Ghosh" userId="c585d1f3-935b-4ece-b40b-1a6550e66d72" providerId="ADAL" clId="{3D051042-F906-4410-BFC9-60D6FCD73C43}" dt="2019-07-31T06:59:42.035" v="10" actId="20577"/>
          <pc:sldLayoutMkLst>
            <pc:docMk/>
            <pc:sldMasterMk cId="1867618857" sldId="2147483651"/>
            <pc:sldLayoutMk cId="332541074" sldId="2147483678"/>
          </pc:sldLayoutMkLst>
          <pc:spChg chg="mod">
            <ac:chgData name="Subhajit Ghosh" userId="c585d1f3-935b-4ece-b40b-1a6550e66d72" providerId="ADAL" clId="{3D051042-F906-4410-BFC9-60D6FCD73C43}" dt="2019-07-31T06:59:42.035" v="10" actId="20577"/>
            <ac:spMkLst>
              <pc:docMk/>
              <pc:sldMasterMk cId="1867618857" sldId="2147483651"/>
              <pc:sldLayoutMk cId="332541074" sldId="2147483678"/>
              <ac:spMk id="12" creationId="{39FAC52C-C171-4F08-9C02-FC815015791D}"/>
            </ac:spMkLst>
          </pc:spChg>
        </pc:sldLayoutChg>
      </pc:sldMasterChg>
    </pc:docChg>
  </pc:docChgLst>
  <pc:docChgLst>
    <pc:chgData name="Subhajit Ghosh" userId="c585d1f3-935b-4ece-b40b-1a6550e66d72" providerId="ADAL" clId="{7FD32ACF-6846-4C93-88B2-B3BFE4D61739}"/>
    <pc:docChg chg="undo custSel addSld modSld modMainMaster">
      <pc:chgData name="Subhajit Ghosh" userId="c585d1f3-935b-4ece-b40b-1a6550e66d72" providerId="ADAL" clId="{7FD32ACF-6846-4C93-88B2-B3BFE4D61739}" dt="2022-02-03T09:41:43.866" v="417" actId="18131"/>
      <pc:docMkLst>
        <pc:docMk/>
      </pc:docMkLst>
      <pc:sldChg chg="modSp mod">
        <pc:chgData name="Subhajit Ghosh" userId="c585d1f3-935b-4ece-b40b-1a6550e66d72" providerId="ADAL" clId="{7FD32ACF-6846-4C93-88B2-B3BFE4D61739}" dt="2022-02-03T05:37:04.365" v="6" actId="20577"/>
        <pc:sldMkLst>
          <pc:docMk/>
          <pc:sldMk cId="2429983986" sldId="256"/>
        </pc:sldMkLst>
        <pc:spChg chg="mod">
          <ac:chgData name="Subhajit Ghosh" userId="c585d1f3-935b-4ece-b40b-1a6550e66d72" providerId="ADAL" clId="{7FD32ACF-6846-4C93-88B2-B3BFE4D61739}" dt="2022-02-03T05:37:04.365" v="6" actId="20577"/>
          <ac:spMkLst>
            <pc:docMk/>
            <pc:sldMk cId="2429983986" sldId="256"/>
            <ac:spMk id="6" creationId="{4F2F611E-2383-4DC9-962D-92928E36BA3F}"/>
          </ac:spMkLst>
        </pc:spChg>
      </pc:sldChg>
      <pc:sldChg chg="addSp delSp modSp mod">
        <pc:chgData name="Subhajit Ghosh" userId="c585d1f3-935b-4ece-b40b-1a6550e66d72" providerId="ADAL" clId="{7FD32ACF-6846-4C93-88B2-B3BFE4D61739}" dt="2022-02-03T05:41:26.911" v="64" actId="113"/>
        <pc:sldMkLst>
          <pc:docMk/>
          <pc:sldMk cId="4142234705" sldId="257"/>
        </pc:sldMkLst>
        <pc:spChg chg="del">
          <ac:chgData name="Subhajit Ghosh" userId="c585d1f3-935b-4ece-b40b-1a6550e66d72" providerId="ADAL" clId="{7FD32ACF-6846-4C93-88B2-B3BFE4D61739}" dt="2022-02-03T05:40:20.004" v="37"/>
          <ac:spMkLst>
            <pc:docMk/>
            <pc:sldMk cId="4142234705" sldId="257"/>
            <ac:spMk id="2" creationId="{73CDC79A-6FAC-4D7D-B85E-15F848CECB4B}"/>
          </ac:spMkLst>
        </pc:spChg>
        <pc:spChg chg="del">
          <ac:chgData name="Subhajit Ghosh" userId="c585d1f3-935b-4ece-b40b-1a6550e66d72" providerId="ADAL" clId="{7FD32ACF-6846-4C93-88B2-B3BFE4D61739}" dt="2022-02-03T05:37:20.116" v="8" actId="478"/>
          <ac:spMkLst>
            <pc:docMk/>
            <pc:sldMk cId="4142234705" sldId="257"/>
            <ac:spMk id="3" creationId="{EE5F9CC5-5919-4A5B-B9E8-F922D9826927}"/>
          </ac:spMkLst>
        </pc:spChg>
        <pc:spChg chg="mod">
          <ac:chgData name="Subhajit Ghosh" userId="c585d1f3-935b-4ece-b40b-1a6550e66d72" providerId="ADAL" clId="{7FD32ACF-6846-4C93-88B2-B3BFE4D61739}" dt="2022-02-03T05:37:14.669" v="7"/>
          <ac:spMkLst>
            <pc:docMk/>
            <pc:sldMk cId="4142234705" sldId="257"/>
            <ac:spMk id="4" creationId="{3824FEB1-C6F4-4284-9EE9-2817F24A4DC0}"/>
          </ac:spMkLst>
        </pc:spChg>
        <pc:spChg chg="mod">
          <ac:chgData name="Subhajit Ghosh" userId="c585d1f3-935b-4ece-b40b-1a6550e66d72" providerId="ADAL" clId="{7FD32ACF-6846-4C93-88B2-B3BFE4D61739}" dt="2022-02-03T05:41:26.911" v="64" actId="113"/>
          <ac:spMkLst>
            <pc:docMk/>
            <pc:sldMk cId="4142234705" sldId="257"/>
            <ac:spMk id="5" creationId="{C4B6616B-D638-467B-86EF-41EF776CAD4F}"/>
          </ac:spMkLst>
        </pc:spChg>
        <pc:picChg chg="add mod">
          <ac:chgData name="Subhajit Ghosh" userId="c585d1f3-935b-4ece-b40b-1a6550e66d72" providerId="ADAL" clId="{7FD32ACF-6846-4C93-88B2-B3BFE4D61739}" dt="2022-02-03T05:40:43.019" v="61" actId="18131"/>
          <ac:picMkLst>
            <pc:docMk/>
            <pc:sldMk cId="4142234705" sldId="257"/>
            <ac:picMk id="1026" creationId="{0EE48511-0EC7-44C7-B565-F94DCB4D6383}"/>
          </ac:picMkLst>
        </pc:picChg>
      </pc:sldChg>
      <pc:sldChg chg="addSp delSp modSp mod">
        <pc:chgData name="Subhajit Ghosh" userId="c585d1f3-935b-4ece-b40b-1a6550e66d72" providerId="ADAL" clId="{7FD32ACF-6846-4C93-88B2-B3BFE4D61739}" dt="2022-02-03T08:30:49.565" v="323" actId="962"/>
        <pc:sldMkLst>
          <pc:docMk/>
          <pc:sldMk cId="2815277108" sldId="258"/>
        </pc:sldMkLst>
        <pc:spChg chg="add del mod">
          <ac:chgData name="Subhajit Ghosh" userId="c585d1f3-935b-4ece-b40b-1a6550e66d72" providerId="ADAL" clId="{7FD32ACF-6846-4C93-88B2-B3BFE4D61739}" dt="2022-02-03T08:30:44.066" v="321"/>
          <ac:spMkLst>
            <pc:docMk/>
            <pc:sldMk cId="2815277108" sldId="258"/>
            <ac:spMk id="5" creationId="{B2A65F56-5785-4E5D-ACC0-7C3DA0A5FE5B}"/>
          </ac:spMkLst>
        </pc:spChg>
        <pc:spChg chg="mod">
          <ac:chgData name="Subhajit Ghosh" userId="c585d1f3-935b-4ece-b40b-1a6550e66d72" providerId="ADAL" clId="{7FD32ACF-6846-4C93-88B2-B3BFE4D61739}" dt="2022-02-03T05:39:24.943" v="26"/>
          <ac:spMkLst>
            <pc:docMk/>
            <pc:sldMk cId="2815277108" sldId="258"/>
            <ac:spMk id="6" creationId="{C656395D-0968-4CC4-83FA-27592B0EA08A}"/>
          </ac:spMkLst>
        </pc:spChg>
        <pc:spChg chg="del">
          <ac:chgData name="Subhajit Ghosh" userId="c585d1f3-935b-4ece-b40b-1a6550e66d72" providerId="ADAL" clId="{7FD32ACF-6846-4C93-88B2-B3BFE4D61739}" dt="2022-02-03T05:38:42.592" v="14" actId="478"/>
          <ac:spMkLst>
            <pc:docMk/>
            <pc:sldMk cId="2815277108" sldId="258"/>
            <ac:spMk id="7" creationId="{B46939E6-5567-4C86-97BB-FAE44A9B3871}"/>
          </ac:spMkLst>
        </pc:spChg>
        <pc:spChg chg="del">
          <ac:chgData name="Subhajit Ghosh" userId="c585d1f3-935b-4ece-b40b-1a6550e66d72" providerId="ADAL" clId="{7FD32ACF-6846-4C93-88B2-B3BFE4D61739}" dt="2022-02-03T06:36:45.869" v="231"/>
          <ac:spMkLst>
            <pc:docMk/>
            <pc:sldMk cId="2815277108" sldId="258"/>
            <ac:spMk id="8" creationId="{BFEE5A4F-093A-4F1A-8CC4-D4ACBD2F1C2E}"/>
          </ac:spMkLst>
        </pc:spChg>
        <pc:spChg chg="mod">
          <ac:chgData name="Subhajit Ghosh" userId="c585d1f3-935b-4ece-b40b-1a6550e66d72" providerId="ADAL" clId="{7FD32ACF-6846-4C93-88B2-B3BFE4D61739}" dt="2022-02-03T05:47:59.435" v="100" actId="20577"/>
          <ac:spMkLst>
            <pc:docMk/>
            <pc:sldMk cId="2815277108" sldId="258"/>
            <ac:spMk id="9" creationId="{4393C9E7-9550-4849-8115-E9C4978354A8}"/>
          </ac:spMkLst>
        </pc:spChg>
        <pc:picChg chg="add del mod modCrop">
          <ac:chgData name="Subhajit Ghosh" userId="c585d1f3-935b-4ece-b40b-1a6550e66d72" providerId="ADAL" clId="{7FD32ACF-6846-4C93-88B2-B3BFE4D61739}" dt="2022-02-03T08:30:30.358" v="320" actId="478"/>
          <ac:picMkLst>
            <pc:docMk/>
            <pc:sldMk cId="2815277108" sldId="258"/>
            <ac:picMk id="3" creationId="{249F4378-9CFA-4CC7-9385-6851B0754EF8}"/>
          </ac:picMkLst>
        </pc:picChg>
        <pc:picChg chg="add mod">
          <ac:chgData name="Subhajit Ghosh" userId="c585d1f3-935b-4ece-b40b-1a6550e66d72" providerId="ADAL" clId="{7FD32ACF-6846-4C93-88B2-B3BFE4D61739}" dt="2022-02-03T08:30:49.565" v="323" actId="962"/>
          <ac:picMkLst>
            <pc:docMk/>
            <pc:sldMk cId="2815277108" sldId="258"/>
            <ac:picMk id="11" creationId="{34BAC960-044C-4578-831A-C77F8E65DB4B}"/>
          </ac:picMkLst>
        </pc:picChg>
      </pc:sldChg>
      <pc:sldChg chg="addSp delSp modSp new mod modClrScheme chgLayout">
        <pc:chgData name="Subhajit Ghosh" userId="c585d1f3-935b-4ece-b40b-1a6550e66d72" providerId="ADAL" clId="{7FD32ACF-6846-4C93-88B2-B3BFE4D61739}" dt="2022-02-03T06:39:36.254" v="245"/>
        <pc:sldMkLst>
          <pc:docMk/>
          <pc:sldMk cId="4187571640" sldId="260"/>
        </pc:sldMkLst>
        <pc:spChg chg="del mod ord">
          <ac:chgData name="Subhajit Ghosh" userId="c585d1f3-935b-4ece-b40b-1a6550e66d72" providerId="ADAL" clId="{7FD32ACF-6846-4C93-88B2-B3BFE4D61739}" dt="2022-02-03T05:39:09.720" v="25" actId="700"/>
          <ac:spMkLst>
            <pc:docMk/>
            <pc:sldMk cId="4187571640" sldId="260"/>
            <ac:spMk id="2" creationId="{1DA7D75E-44DA-49B9-847A-C169569F1A13}"/>
          </ac:spMkLst>
        </pc:spChg>
        <pc:spChg chg="del mod ord">
          <ac:chgData name="Subhajit Ghosh" userId="c585d1f3-935b-4ece-b40b-1a6550e66d72" providerId="ADAL" clId="{7FD32ACF-6846-4C93-88B2-B3BFE4D61739}" dt="2022-02-03T05:39:09.720" v="25" actId="700"/>
          <ac:spMkLst>
            <pc:docMk/>
            <pc:sldMk cId="4187571640" sldId="260"/>
            <ac:spMk id="3" creationId="{1E4B02F8-3E47-4D5E-9316-3CB651A1AF5F}"/>
          </ac:spMkLst>
        </pc:spChg>
        <pc:spChg chg="del mod ord">
          <ac:chgData name="Subhajit Ghosh" userId="c585d1f3-935b-4ece-b40b-1a6550e66d72" providerId="ADAL" clId="{7FD32ACF-6846-4C93-88B2-B3BFE4D61739}" dt="2022-02-03T05:39:09.720" v="25" actId="700"/>
          <ac:spMkLst>
            <pc:docMk/>
            <pc:sldMk cId="4187571640" sldId="260"/>
            <ac:spMk id="4" creationId="{01C20BAE-AEB2-4856-A496-C5097F8B3A26}"/>
          </ac:spMkLst>
        </pc:spChg>
        <pc:spChg chg="add mod ord">
          <ac:chgData name="Subhajit Ghosh" userId="c585d1f3-935b-4ece-b40b-1a6550e66d72" providerId="ADAL" clId="{7FD32ACF-6846-4C93-88B2-B3BFE4D61739}" dt="2022-02-03T05:39:28.833" v="27"/>
          <ac:spMkLst>
            <pc:docMk/>
            <pc:sldMk cId="4187571640" sldId="260"/>
            <ac:spMk id="5" creationId="{C8B7CDBD-FA0F-46C3-9EAC-8B67ECBE53C7}"/>
          </ac:spMkLst>
        </pc:spChg>
        <pc:spChg chg="add del mod ord">
          <ac:chgData name="Subhajit Ghosh" userId="c585d1f3-935b-4ece-b40b-1a6550e66d72" providerId="ADAL" clId="{7FD32ACF-6846-4C93-88B2-B3BFE4D61739}" dt="2022-02-03T06:39:36.254" v="245"/>
          <ac:spMkLst>
            <pc:docMk/>
            <pc:sldMk cId="4187571640" sldId="260"/>
            <ac:spMk id="6" creationId="{95ECEA4A-D2CF-4FE8-AAB6-27F59FD59169}"/>
          </ac:spMkLst>
        </pc:spChg>
        <pc:spChg chg="add mod ord">
          <ac:chgData name="Subhajit Ghosh" userId="c585d1f3-935b-4ece-b40b-1a6550e66d72" providerId="ADAL" clId="{7FD32ACF-6846-4C93-88B2-B3BFE4D61739}" dt="2022-02-03T05:47:26.135" v="99" actId="14100"/>
          <ac:spMkLst>
            <pc:docMk/>
            <pc:sldMk cId="4187571640" sldId="260"/>
            <ac:spMk id="7" creationId="{01BC6CC0-013F-4D34-8DC8-79FE00250BC7}"/>
          </ac:spMkLst>
        </pc:spChg>
        <pc:picChg chg="add mod">
          <ac:chgData name="Subhajit Ghosh" userId="c585d1f3-935b-4ece-b40b-1a6550e66d72" providerId="ADAL" clId="{7FD32ACF-6846-4C93-88B2-B3BFE4D61739}" dt="2022-02-03T06:39:36.254" v="245"/>
          <ac:picMkLst>
            <pc:docMk/>
            <pc:sldMk cId="4187571640" sldId="260"/>
            <ac:picMk id="9" creationId="{C3DE499F-70E6-412C-BE66-B41735A7F10E}"/>
          </ac:picMkLst>
        </pc:picChg>
      </pc:sldChg>
      <pc:sldChg chg="addSp delSp modSp new mod">
        <pc:chgData name="Subhajit Ghosh" userId="c585d1f3-935b-4ece-b40b-1a6550e66d72" providerId="ADAL" clId="{7FD32ACF-6846-4C93-88B2-B3BFE4D61739}" dt="2022-02-03T06:42:12.694" v="266" actId="18131"/>
        <pc:sldMkLst>
          <pc:docMk/>
          <pc:sldMk cId="907779429" sldId="261"/>
        </pc:sldMkLst>
        <pc:spChg chg="del">
          <ac:chgData name="Subhajit Ghosh" userId="c585d1f3-935b-4ece-b40b-1a6550e66d72" providerId="ADAL" clId="{7FD32ACF-6846-4C93-88B2-B3BFE4D61739}" dt="2022-02-03T06:41:53.050" v="246"/>
          <ac:spMkLst>
            <pc:docMk/>
            <pc:sldMk cId="907779429" sldId="261"/>
            <ac:spMk id="2" creationId="{F4B729FD-43DD-4EEC-8CE1-7224ADB414F3}"/>
          </ac:spMkLst>
        </pc:spChg>
        <pc:spChg chg="mod">
          <ac:chgData name="Subhajit Ghosh" userId="c585d1f3-935b-4ece-b40b-1a6550e66d72" providerId="ADAL" clId="{7FD32ACF-6846-4C93-88B2-B3BFE4D61739}" dt="2022-02-03T05:39:31.768" v="28"/>
          <ac:spMkLst>
            <pc:docMk/>
            <pc:sldMk cId="907779429" sldId="261"/>
            <ac:spMk id="3" creationId="{022150C4-F511-4561-BAA8-B400DCCF83A7}"/>
          </ac:spMkLst>
        </pc:spChg>
        <pc:spChg chg="mod">
          <ac:chgData name="Subhajit Ghosh" userId="c585d1f3-935b-4ece-b40b-1a6550e66d72" providerId="ADAL" clId="{7FD32ACF-6846-4C93-88B2-B3BFE4D61739}" dt="2022-02-03T06:09:29.540" v="112" actId="12"/>
          <ac:spMkLst>
            <pc:docMk/>
            <pc:sldMk cId="907779429" sldId="261"/>
            <ac:spMk id="4" creationId="{8D74A0DD-7EA5-4F92-B136-13B882E9F2FC}"/>
          </ac:spMkLst>
        </pc:spChg>
        <pc:picChg chg="add mod modCrop">
          <ac:chgData name="Subhajit Ghosh" userId="c585d1f3-935b-4ece-b40b-1a6550e66d72" providerId="ADAL" clId="{7FD32ACF-6846-4C93-88B2-B3BFE4D61739}" dt="2022-02-03T06:42:12.694" v="266" actId="18131"/>
          <ac:picMkLst>
            <pc:docMk/>
            <pc:sldMk cId="907779429" sldId="261"/>
            <ac:picMk id="6" creationId="{2FFDC203-080D-4D70-9C4B-9846A4D3613B}"/>
          </ac:picMkLst>
        </pc:picChg>
      </pc:sldChg>
      <pc:sldChg chg="addSp delSp modSp new mod modClrScheme chgLayout">
        <pc:chgData name="Subhajit Ghosh" userId="c585d1f3-935b-4ece-b40b-1a6550e66d72" providerId="ADAL" clId="{7FD32ACF-6846-4C93-88B2-B3BFE4D61739}" dt="2022-02-03T06:44:58.495" v="275" actId="18131"/>
        <pc:sldMkLst>
          <pc:docMk/>
          <pc:sldMk cId="3163545626" sldId="262"/>
        </pc:sldMkLst>
        <pc:spChg chg="del mod ord">
          <ac:chgData name="Subhajit Ghosh" userId="c585d1f3-935b-4ece-b40b-1a6550e66d72" providerId="ADAL" clId="{7FD32ACF-6846-4C93-88B2-B3BFE4D61739}" dt="2022-02-03T05:39:09.720" v="25" actId="700"/>
          <ac:spMkLst>
            <pc:docMk/>
            <pc:sldMk cId="3163545626" sldId="262"/>
            <ac:spMk id="2" creationId="{38A95DF1-EB30-47BB-90EC-5AFB46F90B57}"/>
          </ac:spMkLst>
        </pc:spChg>
        <pc:spChg chg="del mod ord">
          <ac:chgData name="Subhajit Ghosh" userId="c585d1f3-935b-4ece-b40b-1a6550e66d72" providerId="ADAL" clId="{7FD32ACF-6846-4C93-88B2-B3BFE4D61739}" dt="2022-02-03T05:39:09.720" v="25" actId="700"/>
          <ac:spMkLst>
            <pc:docMk/>
            <pc:sldMk cId="3163545626" sldId="262"/>
            <ac:spMk id="3" creationId="{709D8A47-C942-4A6D-86F6-D13A423AB3E6}"/>
          </ac:spMkLst>
        </pc:spChg>
        <pc:spChg chg="del mod ord">
          <ac:chgData name="Subhajit Ghosh" userId="c585d1f3-935b-4ece-b40b-1a6550e66d72" providerId="ADAL" clId="{7FD32ACF-6846-4C93-88B2-B3BFE4D61739}" dt="2022-02-03T05:39:09.720" v="25" actId="700"/>
          <ac:spMkLst>
            <pc:docMk/>
            <pc:sldMk cId="3163545626" sldId="262"/>
            <ac:spMk id="4" creationId="{5E767DCC-E48B-45CE-89D7-8BC9BBB25133}"/>
          </ac:spMkLst>
        </pc:spChg>
        <pc:spChg chg="add mod ord">
          <ac:chgData name="Subhajit Ghosh" userId="c585d1f3-935b-4ece-b40b-1a6550e66d72" providerId="ADAL" clId="{7FD32ACF-6846-4C93-88B2-B3BFE4D61739}" dt="2022-02-03T05:39:34.649" v="29"/>
          <ac:spMkLst>
            <pc:docMk/>
            <pc:sldMk cId="3163545626" sldId="262"/>
            <ac:spMk id="5" creationId="{F7817E94-A617-49A7-B1DF-36F96ECAFE93}"/>
          </ac:spMkLst>
        </pc:spChg>
        <pc:spChg chg="add del mod ord">
          <ac:chgData name="Subhajit Ghosh" userId="c585d1f3-935b-4ece-b40b-1a6550e66d72" providerId="ADAL" clId="{7FD32ACF-6846-4C93-88B2-B3BFE4D61739}" dt="2022-02-03T06:44:42.599" v="267"/>
          <ac:spMkLst>
            <pc:docMk/>
            <pc:sldMk cId="3163545626" sldId="262"/>
            <ac:spMk id="6" creationId="{B5D10A20-D713-4A5A-AC7B-6C21E761F9DF}"/>
          </ac:spMkLst>
        </pc:spChg>
        <pc:spChg chg="add mod ord">
          <ac:chgData name="Subhajit Ghosh" userId="c585d1f3-935b-4ece-b40b-1a6550e66d72" providerId="ADAL" clId="{7FD32ACF-6846-4C93-88B2-B3BFE4D61739}" dt="2022-02-03T06:12:50.340" v="132" actId="20577"/>
          <ac:spMkLst>
            <pc:docMk/>
            <pc:sldMk cId="3163545626" sldId="262"/>
            <ac:spMk id="7" creationId="{DC379F20-7E25-4D29-B706-E47A593B1D60}"/>
          </ac:spMkLst>
        </pc:spChg>
        <pc:picChg chg="add mod modCrop">
          <ac:chgData name="Subhajit Ghosh" userId="c585d1f3-935b-4ece-b40b-1a6550e66d72" providerId="ADAL" clId="{7FD32ACF-6846-4C93-88B2-B3BFE4D61739}" dt="2022-02-03T06:44:58.495" v="275" actId="18131"/>
          <ac:picMkLst>
            <pc:docMk/>
            <pc:sldMk cId="3163545626" sldId="262"/>
            <ac:picMk id="9" creationId="{AEAB9D7C-E7CB-41A8-8D3D-05CA626C86AE}"/>
          </ac:picMkLst>
        </pc:picChg>
      </pc:sldChg>
      <pc:sldChg chg="addSp delSp modSp new mod">
        <pc:chgData name="Subhajit Ghosh" userId="c585d1f3-935b-4ece-b40b-1a6550e66d72" providerId="ADAL" clId="{7FD32ACF-6846-4C93-88B2-B3BFE4D61739}" dt="2022-02-03T07:06:00.616" v="283" actId="18131"/>
        <pc:sldMkLst>
          <pc:docMk/>
          <pc:sldMk cId="1513856789" sldId="263"/>
        </pc:sldMkLst>
        <pc:spChg chg="del">
          <ac:chgData name="Subhajit Ghosh" userId="c585d1f3-935b-4ece-b40b-1a6550e66d72" providerId="ADAL" clId="{7FD32ACF-6846-4C93-88B2-B3BFE4D61739}" dt="2022-02-03T07:05:53.002" v="276"/>
          <ac:spMkLst>
            <pc:docMk/>
            <pc:sldMk cId="1513856789" sldId="263"/>
            <ac:spMk id="2" creationId="{5C3BCA2D-5DB9-4955-9BFF-43DF54A6968B}"/>
          </ac:spMkLst>
        </pc:spChg>
        <pc:spChg chg="mod">
          <ac:chgData name="Subhajit Ghosh" userId="c585d1f3-935b-4ece-b40b-1a6550e66d72" providerId="ADAL" clId="{7FD32ACF-6846-4C93-88B2-B3BFE4D61739}" dt="2022-02-03T05:39:37.649" v="30"/>
          <ac:spMkLst>
            <pc:docMk/>
            <pc:sldMk cId="1513856789" sldId="263"/>
            <ac:spMk id="3" creationId="{BD17BC63-BA67-4B66-BA41-63799EE9D715}"/>
          </ac:spMkLst>
        </pc:spChg>
        <pc:spChg chg="mod">
          <ac:chgData name="Subhajit Ghosh" userId="c585d1f3-935b-4ece-b40b-1a6550e66d72" providerId="ADAL" clId="{7FD32ACF-6846-4C93-88B2-B3BFE4D61739}" dt="2022-02-03T06:14:30.669" v="143" actId="14100"/>
          <ac:spMkLst>
            <pc:docMk/>
            <pc:sldMk cId="1513856789" sldId="263"/>
            <ac:spMk id="4" creationId="{07EA4864-180F-4364-AEE3-015561D4F306}"/>
          </ac:spMkLst>
        </pc:spChg>
        <pc:picChg chg="add mod modCrop">
          <ac:chgData name="Subhajit Ghosh" userId="c585d1f3-935b-4ece-b40b-1a6550e66d72" providerId="ADAL" clId="{7FD32ACF-6846-4C93-88B2-B3BFE4D61739}" dt="2022-02-03T07:06:00.616" v="283" actId="18131"/>
          <ac:picMkLst>
            <pc:docMk/>
            <pc:sldMk cId="1513856789" sldId="263"/>
            <ac:picMk id="6" creationId="{A46E4736-929A-43DD-897A-369130A18DAB}"/>
          </ac:picMkLst>
        </pc:picChg>
      </pc:sldChg>
      <pc:sldChg chg="addSp delSp modSp new mod modClrScheme chgLayout">
        <pc:chgData name="Subhajit Ghosh" userId="c585d1f3-935b-4ece-b40b-1a6550e66d72" providerId="ADAL" clId="{7FD32ACF-6846-4C93-88B2-B3BFE4D61739}" dt="2022-02-03T07:15:10.200" v="290" actId="962"/>
        <pc:sldMkLst>
          <pc:docMk/>
          <pc:sldMk cId="3055529241" sldId="264"/>
        </pc:sldMkLst>
        <pc:spChg chg="del mod ord">
          <ac:chgData name="Subhajit Ghosh" userId="c585d1f3-935b-4ece-b40b-1a6550e66d72" providerId="ADAL" clId="{7FD32ACF-6846-4C93-88B2-B3BFE4D61739}" dt="2022-02-03T05:39:09.720" v="25" actId="700"/>
          <ac:spMkLst>
            <pc:docMk/>
            <pc:sldMk cId="3055529241" sldId="264"/>
            <ac:spMk id="2" creationId="{6578CCAF-4A48-4BF2-8624-569B7EB2941B}"/>
          </ac:spMkLst>
        </pc:spChg>
        <pc:spChg chg="del mod ord">
          <ac:chgData name="Subhajit Ghosh" userId="c585d1f3-935b-4ece-b40b-1a6550e66d72" providerId="ADAL" clId="{7FD32ACF-6846-4C93-88B2-B3BFE4D61739}" dt="2022-02-03T05:39:09.720" v="25" actId="700"/>
          <ac:spMkLst>
            <pc:docMk/>
            <pc:sldMk cId="3055529241" sldId="264"/>
            <ac:spMk id="3" creationId="{0CFBCCBF-48B6-422E-BF66-672D194FC0EA}"/>
          </ac:spMkLst>
        </pc:spChg>
        <pc:spChg chg="del mod ord">
          <ac:chgData name="Subhajit Ghosh" userId="c585d1f3-935b-4ece-b40b-1a6550e66d72" providerId="ADAL" clId="{7FD32ACF-6846-4C93-88B2-B3BFE4D61739}" dt="2022-02-03T05:39:09.720" v="25" actId="700"/>
          <ac:spMkLst>
            <pc:docMk/>
            <pc:sldMk cId="3055529241" sldId="264"/>
            <ac:spMk id="4" creationId="{3B8D8A79-8AC4-4E40-8BFA-1FD0A74BD190}"/>
          </ac:spMkLst>
        </pc:spChg>
        <pc:spChg chg="add mod ord">
          <ac:chgData name="Subhajit Ghosh" userId="c585d1f3-935b-4ece-b40b-1a6550e66d72" providerId="ADAL" clId="{7FD32ACF-6846-4C93-88B2-B3BFE4D61739}" dt="2022-02-03T05:39:40.535" v="31"/>
          <ac:spMkLst>
            <pc:docMk/>
            <pc:sldMk cId="3055529241" sldId="264"/>
            <ac:spMk id="5" creationId="{32BE7892-C8D7-4A4F-99D7-A5998F32F600}"/>
          </ac:spMkLst>
        </pc:spChg>
        <pc:spChg chg="add del mod ord">
          <ac:chgData name="Subhajit Ghosh" userId="c585d1f3-935b-4ece-b40b-1a6550e66d72" providerId="ADAL" clId="{7FD32ACF-6846-4C93-88B2-B3BFE4D61739}" dt="2022-02-03T07:10:26.743" v="284"/>
          <ac:spMkLst>
            <pc:docMk/>
            <pc:sldMk cId="3055529241" sldId="264"/>
            <ac:spMk id="6" creationId="{3EB2B995-914B-4243-B3DE-E4D67B0D98E8}"/>
          </ac:spMkLst>
        </pc:spChg>
        <pc:spChg chg="add mod ord">
          <ac:chgData name="Subhajit Ghosh" userId="c585d1f3-935b-4ece-b40b-1a6550e66d72" providerId="ADAL" clId="{7FD32ACF-6846-4C93-88B2-B3BFE4D61739}" dt="2022-02-03T06:16:51.535" v="152" actId="14100"/>
          <ac:spMkLst>
            <pc:docMk/>
            <pc:sldMk cId="3055529241" sldId="264"/>
            <ac:spMk id="7" creationId="{DEE7841E-C641-4FC2-B6B7-62ABF78A6A02}"/>
          </ac:spMkLst>
        </pc:spChg>
        <pc:spChg chg="add del mod">
          <ac:chgData name="Subhajit Ghosh" userId="c585d1f3-935b-4ece-b40b-1a6550e66d72" providerId="ADAL" clId="{7FD32ACF-6846-4C93-88B2-B3BFE4D61739}" dt="2022-02-03T07:15:07.413" v="288"/>
          <ac:spMkLst>
            <pc:docMk/>
            <pc:sldMk cId="3055529241" sldId="264"/>
            <ac:spMk id="11" creationId="{6A06BCB6-B3DA-470C-9264-2F2F96A42327}"/>
          </ac:spMkLst>
        </pc:spChg>
        <pc:picChg chg="add del mod">
          <ac:chgData name="Subhajit Ghosh" userId="c585d1f3-935b-4ece-b40b-1a6550e66d72" providerId="ADAL" clId="{7FD32ACF-6846-4C93-88B2-B3BFE4D61739}" dt="2022-02-03T07:15:01.715" v="287" actId="478"/>
          <ac:picMkLst>
            <pc:docMk/>
            <pc:sldMk cId="3055529241" sldId="264"/>
            <ac:picMk id="9" creationId="{3BE9AB24-9115-48CA-B2BE-9BC8FBC0D2E1}"/>
          </ac:picMkLst>
        </pc:picChg>
        <pc:picChg chg="add mod">
          <ac:chgData name="Subhajit Ghosh" userId="c585d1f3-935b-4ece-b40b-1a6550e66d72" providerId="ADAL" clId="{7FD32ACF-6846-4C93-88B2-B3BFE4D61739}" dt="2022-02-03T07:15:10.200" v="290" actId="962"/>
          <ac:picMkLst>
            <pc:docMk/>
            <pc:sldMk cId="3055529241" sldId="264"/>
            <ac:picMk id="13" creationId="{41FAE9AF-54AD-446C-AB95-6391DC0AE346}"/>
          </ac:picMkLst>
        </pc:picChg>
      </pc:sldChg>
      <pc:sldChg chg="addSp delSp modSp new mod">
        <pc:chgData name="Subhajit Ghosh" userId="c585d1f3-935b-4ece-b40b-1a6550e66d72" providerId="ADAL" clId="{7FD32ACF-6846-4C93-88B2-B3BFE4D61739}" dt="2022-02-03T08:27:06.857" v="319" actId="962"/>
        <pc:sldMkLst>
          <pc:docMk/>
          <pc:sldMk cId="2374523545" sldId="265"/>
        </pc:sldMkLst>
        <pc:spChg chg="del">
          <ac:chgData name="Subhajit Ghosh" userId="c585d1f3-935b-4ece-b40b-1a6550e66d72" providerId="ADAL" clId="{7FD32ACF-6846-4C93-88B2-B3BFE4D61739}" dt="2022-02-03T07:18:20.382" v="291"/>
          <ac:spMkLst>
            <pc:docMk/>
            <pc:sldMk cId="2374523545" sldId="265"/>
            <ac:spMk id="2" creationId="{DDEFF78A-9E6E-41CC-86D6-14AE615F2F6D}"/>
          </ac:spMkLst>
        </pc:spChg>
        <pc:spChg chg="mod">
          <ac:chgData name="Subhajit Ghosh" userId="c585d1f3-935b-4ece-b40b-1a6550e66d72" providerId="ADAL" clId="{7FD32ACF-6846-4C93-88B2-B3BFE4D61739}" dt="2022-02-03T05:39:43.376" v="32"/>
          <ac:spMkLst>
            <pc:docMk/>
            <pc:sldMk cId="2374523545" sldId="265"/>
            <ac:spMk id="3" creationId="{9C63E4CF-56C0-4804-BE4B-300BD7F736CB}"/>
          </ac:spMkLst>
        </pc:spChg>
        <pc:spChg chg="mod">
          <ac:chgData name="Subhajit Ghosh" userId="c585d1f3-935b-4ece-b40b-1a6550e66d72" providerId="ADAL" clId="{7FD32ACF-6846-4C93-88B2-B3BFE4D61739}" dt="2022-02-03T06:18:55.189" v="163" actId="14100"/>
          <ac:spMkLst>
            <pc:docMk/>
            <pc:sldMk cId="2374523545" sldId="265"/>
            <ac:spMk id="4" creationId="{5B97CDC5-8CED-4B1C-800D-A4F8D75789C0}"/>
          </ac:spMkLst>
        </pc:spChg>
        <pc:spChg chg="add del mod">
          <ac:chgData name="Subhajit Ghosh" userId="c585d1f3-935b-4ece-b40b-1a6550e66d72" providerId="ADAL" clId="{7FD32ACF-6846-4C93-88B2-B3BFE4D61739}" dt="2022-02-03T08:26:59.541" v="317"/>
          <ac:spMkLst>
            <pc:docMk/>
            <pc:sldMk cId="2374523545" sldId="265"/>
            <ac:spMk id="8" creationId="{6C21DD4B-4D66-450A-B21C-D6201CDA9D18}"/>
          </ac:spMkLst>
        </pc:spChg>
        <pc:picChg chg="add del mod modCrop">
          <ac:chgData name="Subhajit Ghosh" userId="c585d1f3-935b-4ece-b40b-1a6550e66d72" providerId="ADAL" clId="{7FD32ACF-6846-4C93-88B2-B3BFE4D61739}" dt="2022-02-03T07:18:50.019" v="316" actId="478"/>
          <ac:picMkLst>
            <pc:docMk/>
            <pc:sldMk cId="2374523545" sldId="265"/>
            <ac:picMk id="6" creationId="{02E4346A-46AE-46FD-B242-6A75E8589987}"/>
          </ac:picMkLst>
        </pc:picChg>
        <pc:picChg chg="add mod">
          <ac:chgData name="Subhajit Ghosh" userId="c585d1f3-935b-4ece-b40b-1a6550e66d72" providerId="ADAL" clId="{7FD32ACF-6846-4C93-88B2-B3BFE4D61739}" dt="2022-02-03T08:27:06.857" v="319" actId="962"/>
          <ac:picMkLst>
            <pc:docMk/>
            <pc:sldMk cId="2374523545" sldId="265"/>
            <ac:picMk id="10" creationId="{36122AEF-06A9-4BC2-8482-C76765EC3C86}"/>
          </ac:picMkLst>
        </pc:picChg>
      </pc:sldChg>
      <pc:sldChg chg="addSp delSp modSp new mod modClrScheme chgLayout">
        <pc:chgData name="Subhajit Ghosh" userId="c585d1f3-935b-4ece-b40b-1a6550e66d72" providerId="ADAL" clId="{7FD32ACF-6846-4C93-88B2-B3BFE4D61739}" dt="2022-02-03T08:35:13.602" v="340" actId="18131"/>
        <pc:sldMkLst>
          <pc:docMk/>
          <pc:sldMk cId="965661197" sldId="266"/>
        </pc:sldMkLst>
        <pc:spChg chg="del mod ord">
          <ac:chgData name="Subhajit Ghosh" userId="c585d1f3-935b-4ece-b40b-1a6550e66d72" providerId="ADAL" clId="{7FD32ACF-6846-4C93-88B2-B3BFE4D61739}" dt="2022-02-03T05:39:09.720" v="25" actId="700"/>
          <ac:spMkLst>
            <pc:docMk/>
            <pc:sldMk cId="965661197" sldId="266"/>
            <ac:spMk id="2" creationId="{BA69C2CA-16E3-48C0-8FFA-E7AF30D0F6EC}"/>
          </ac:spMkLst>
        </pc:spChg>
        <pc:spChg chg="del mod ord">
          <ac:chgData name="Subhajit Ghosh" userId="c585d1f3-935b-4ece-b40b-1a6550e66d72" providerId="ADAL" clId="{7FD32ACF-6846-4C93-88B2-B3BFE4D61739}" dt="2022-02-03T05:39:09.720" v="25" actId="700"/>
          <ac:spMkLst>
            <pc:docMk/>
            <pc:sldMk cId="965661197" sldId="266"/>
            <ac:spMk id="3" creationId="{8BA531AF-8FDD-420C-9C47-4DB066B6C6A7}"/>
          </ac:spMkLst>
        </pc:spChg>
        <pc:spChg chg="del mod ord">
          <ac:chgData name="Subhajit Ghosh" userId="c585d1f3-935b-4ece-b40b-1a6550e66d72" providerId="ADAL" clId="{7FD32ACF-6846-4C93-88B2-B3BFE4D61739}" dt="2022-02-03T05:39:09.720" v="25" actId="700"/>
          <ac:spMkLst>
            <pc:docMk/>
            <pc:sldMk cId="965661197" sldId="266"/>
            <ac:spMk id="4" creationId="{E8139B41-D1A8-4820-8020-373024FCEB5F}"/>
          </ac:spMkLst>
        </pc:spChg>
        <pc:spChg chg="add mod ord">
          <ac:chgData name="Subhajit Ghosh" userId="c585d1f3-935b-4ece-b40b-1a6550e66d72" providerId="ADAL" clId="{7FD32ACF-6846-4C93-88B2-B3BFE4D61739}" dt="2022-02-03T05:39:46.648" v="33"/>
          <ac:spMkLst>
            <pc:docMk/>
            <pc:sldMk cId="965661197" sldId="266"/>
            <ac:spMk id="5" creationId="{BE688559-23F2-4ED2-B0C1-7653B00FA8AE}"/>
          </ac:spMkLst>
        </pc:spChg>
        <pc:spChg chg="add del mod ord">
          <ac:chgData name="Subhajit Ghosh" userId="c585d1f3-935b-4ece-b40b-1a6550e66d72" providerId="ADAL" clId="{7FD32ACF-6846-4C93-88B2-B3BFE4D61739}" dt="2022-02-03T08:35:01.368" v="324"/>
          <ac:spMkLst>
            <pc:docMk/>
            <pc:sldMk cId="965661197" sldId="266"/>
            <ac:spMk id="6" creationId="{052B3DC0-5797-4BAF-B654-122254B3F0C5}"/>
          </ac:spMkLst>
        </pc:spChg>
        <pc:spChg chg="add mod ord">
          <ac:chgData name="Subhajit Ghosh" userId="c585d1f3-935b-4ece-b40b-1a6550e66d72" providerId="ADAL" clId="{7FD32ACF-6846-4C93-88B2-B3BFE4D61739}" dt="2022-02-03T06:19:53.013" v="175" actId="207"/>
          <ac:spMkLst>
            <pc:docMk/>
            <pc:sldMk cId="965661197" sldId="266"/>
            <ac:spMk id="7" creationId="{C43C2ED7-EA57-4888-8DAA-D1926823B998}"/>
          </ac:spMkLst>
        </pc:spChg>
        <pc:picChg chg="add mod modCrop">
          <ac:chgData name="Subhajit Ghosh" userId="c585d1f3-935b-4ece-b40b-1a6550e66d72" providerId="ADAL" clId="{7FD32ACF-6846-4C93-88B2-B3BFE4D61739}" dt="2022-02-03T08:35:13.602" v="340" actId="18131"/>
          <ac:picMkLst>
            <pc:docMk/>
            <pc:sldMk cId="965661197" sldId="266"/>
            <ac:picMk id="9" creationId="{13462D5E-0DEE-4F49-B204-D44A741D6591}"/>
          </ac:picMkLst>
        </pc:picChg>
      </pc:sldChg>
      <pc:sldChg chg="addSp delSp modSp new mod">
        <pc:chgData name="Subhajit Ghosh" userId="c585d1f3-935b-4ece-b40b-1a6550e66d72" providerId="ADAL" clId="{7FD32ACF-6846-4C93-88B2-B3BFE4D61739}" dt="2022-02-03T08:40:12.735" v="373" actId="18131"/>
        <pc:sldMkLst>
          <pc:docMk/>
          <pc:sldMk cId="3569143456" sldId="267"/>
        </pc:sldMkLst>
        <pc:spChg chg="del">
          <ac:chgData name="Subhajit Ghosh" userId="c585d1f3-935b-4ece-b40b-1a6550e66d72" providerId="ADAL" clId="{7FD32ACF-6846-4C93-88B2-B3BFE4D61739}" dt="2022-02-03T08:39:59.686" v="341"/>
          <ac:spMkLst>
            <pc:docMk/>
            <pc:sldMk cId="3569143456" sldId="267"/>
            <ac:spMk id="2" creationId="{457E439F-1FE2-41C7-91FB-A0AFBCB3E469}"/>
          </ac:spMkLst>
        </pc:spChg>
        <pc:spChg chg="mod">
          <ac:chgData name="Subhajit Ghosh" userId="c585d1f3-935b-4ece-b40b-1a6550e66d72" providerId="ADAL" clId="{7FD32ACF-6846-4C93-88B2-B3BFE4D61739}" dt="2022-02-03T05:39:49.499" v="34"/>
          <ac:spMkLst>
            <pc:docMk/>
            <pc:sldMk cId="3569143456" sldId="267"/>
            <ac:spMk id="3" creationId="{EA7CB121-A55D-4FF3-829B-52EA5A9FF1D7}"/>
          </ac:spMkLst>
        </pc:spChg>
        <pc:spChg chg="mod">
          <ac:chgData name="Subhajit Ghosh" userId="c585d1f3-935b-4ece-b40b-1a6550e66d72" providerId="ADAL" clId="{7FD32ACF-6846-4C93-88B2-B3BFE4D61739}" dt="2022-02-03T06:27:46.606" v="184" actId="207"/>
          <ac:spMkLst>
            <pc:docMk/>
            <pc:sldMk cId="3569143456" sldId="267"/>
            <ac:spMk id="4" creationId="{D172E2BA-7588-4E01-9382-437ED9BDBF46}"/>
          </ac:spMkLst>
        </pc:spChg>
        <pc:picChg chg="add mod modCrop">
          <ac:chgData name="Subhajit Ghosh" userId="c585d1f3-935b-4ece-b40b-1a6550e66d72" providerId="ADAL" clId="{7FD32ACF-6846-4C93-88B2-B3BFE4D61739}" dt="2022-02-03T08:40:12.735" v="373" actId="18131"/>
          <ac:picMkLst>
            <pc:docMk/>
            <pc:sldMk cId="3569143456" sldId="267"/>
            <ac:picMk id="6" creationId="{DE50E3DF-E6F6-46CE-9A63-B325365F487B}"/>
          </ac:picMkLst>
        </pc:picChg>
      </pc:sldChg>
      <pc:sldChg chg="addSp delSp modSp new mod modClrScheme chgLayout">
        <pc:chgData name="Subhajit Ghosh" userId="c585d1f3-935b-4ece-b40b-1a6550e66d72" providerId="ADAL" clId="{7FD32ACF-6846-4C93-88B2-B3BFE4D61739}" dt="2022-02-03T08:43:17.614" v="383" actId="18131"/>
        <pc:sldMkLst>
          <pc:docMk/>
          <pc:sldMk cId="3365412382" sldId="268"/>
        </pc:sldMkLst>
        <pc:spChg chg="del mod ord">
          <ac:chgData name="Subhajit Ghosh" userId="c585d1f3-935b-4ece-b40b-1a6550e66d72" providerId="ADAL" clId="{7FD32ACF-6846-4C93-88B2-B3BFE4D61739}" dt="2022-02-03T05:39:09.720" v="25" actId="700"/>
          <ac:spMkLst>
            <pc:docMk/>
            <pc:sldMk cId="3365412382" sldId="268"/>
            <ac:spMk id="2" creationId="{10DDB8B0-127F-4A6C-B0F5-8656C0960F0E}"/>
          </ac:spMkLst>
        </pc:spChg>
        <pc:spChg chg="del mod ord">
          <ac:chgData name="Subhajit Ghosh" userId="c585d1f3-935b-4ece-b40b-1a6550e66d72" providerId="ADAL" clId="{7FD32ACF-6846-4C93-88B2-B3BFE4D61739}" dt="2022-02-03T05:39:09.720" v="25" actId="700"/>
          <ac:spMkLst>
            <pc:docMk/>
            <pc:sldMk cId="3365412382" sldId="268"/>
            <ac:spMk id="3" creationId="{BD406F34-6422-430D-A5EF-C43D9907D1B3}"/>
          </ac:spMkLst>
        </pc:spChg>
        <pc:spChg chg="del mod ord">
          <ac:chgData name="Subhajit Ghosh" userId="c585d1f3-935b-4ece-b40b-1a6550e66d72" providerId="ADAL" clId="{7FD32ACF-6846-4C93-88B2-B3BFE4D61739}" dt="2022-02-03T05:39:09.720" v="25" actId="700"/>
          <ac:spMkLst>
            <pc:docMk/>
            <pc:sldMk cId="3365412382" sldId="268"/>
            <ac:spMk id="4" creationId="{C77C69CB-2153-47B2-B23E-83729C64490D}"/>
          </ac:spMkLst>
        </pc:spChg>
        <pc:spChg chg="add mod ord">
          <ac:chgData name="Subhajit Ghosh" userId="c585d1f3-935b-4ece-b40b-1a6550e66d72" providerId="ADAL" clId="{7FD32ACF-6846-4C93-88B2-B3BFE4D61739}" dt="2022-02-03T05:39:52.351" v="35"/>
          <ac:spMkLst>
            <pc:docMk/>
            <pc:sldMk cId="3365412382" sldId="268"/>
            <ac:spMk id="5" creationId="{52406FDD-EAD1-45D0-BBBD-C3E136C0FC9C}"/>
          </ac:spMkLst>
        </pc:spChg>
        <pc:spChg chg="add del mod ord">
          <ac:chgData name="Subhajit Ghosh" userId="c585d1f3-935b-4ece-b40b-1a6550e66d72" providerId="ADAL" clId="{7FD32ACF-6846-4C93-88B2-B3BFE4D61739}" dt="2022-02-03T08:43:07.627" v="374"/>
          <ac:spMkLst>
            <pc:docMk/>
            <pc:sldMk cId="3365412382" sldId="268"/>
            <ac:spMk id="6" creationId="{B09F11A1-B83B-4C52-8D22-50C722BFE288}"/>
          </ac:spMkLst>
        </pc:spChg>
        <pc:spChg chg="add mod ord">
          <ac:chgData name="Subhajit Ghosh" userId="c585d1f3-935b-4ece-b40b-1a6550e66d72" providerId="ADAL" clId="{7FD32ACF-6846-4C93-88B2-B3BFE4D61739}" dt="2022-02-03T06:29:04.109" v="194" actId="207"/>
          <ac:spMkLst>
            <pc:docMk/>
            <pc:sldMk cId="3365412382" sldId="268"/>
            <ac:spMk id="7" creationId="{6FD501FD-D92C-4D42-A746-060B9F3A5098}"/>
          </ac:spMkLst>
        </pc:spChg>
        <pc:picChg chg="add mod modCrop">
          <ac:chgData name="Subhajit Ghosh" userId="c585d1f3-935b-4ece-b40b-1a6550e66d72" providerId="ADAL" clId="{7FD32ACF-6846-4C93-88B2-B3BFE4D61739}" dt="2022-02-03T08:43:17.614" v="383" actId="18131"/>
          <ac:picMkLst>
            <pc:docMk/>
            <pc:sldMk cId="3365412382" sldId="268"/>
            <ac:picMk id="9" creationId="{3172AC09-BAF3-4642-AB74-6A24DB472A33}"/>
          </ac:picMkLst>
        </pc:picChg>
      </pc:sldChg>
      <pc:sldChg chg="addSp delSp modSp new mod">
        <pc:chgData name="Subhajit Ghosh" userId="c585d1f3-935b-4ece-b40b-1a6550e66d72" providerId="ADAL" clId="{7FD32ACF-6846-4C93-88B2-B3BFE4D61739}" dt="2022-02-03T09:36:44.028" v="386" actId="962"/>
        <pc:sldMkLst>
          <pc:docMk/>
          <pc:sldMk cId="1930066911" sldId="269"/>
        </pc:sldMkLst>
        <pc:spChg chg="del mod">
          <ac:chgData name="Subhajit Ghosh" userId="c585d1f3-935b-4ece-b40b-1a6550e66d72" providerId="ADAL" clId="{7FD32ACF-6846-4C93-88B2-B3BFE4D61739}" dt="2022-02-03T09:36:40.232" v="384"/>
          <ac:spMkLst>
            <pc:docMk/>
            <pc:sldMk cId="1930066911" sldId="269"/>
            <ac:spMk id="2" creationId="{2834B645-10C2-451E-BB5B-BE0369BC6F65}"/>
          </ac:spMkLst>
        </pc:spChg>
        <pc:spChg chg="mod">
          <ac:chgData name="Subhajit Ghosh" userId="c585d1f3-935b-4ece-b40b-1a6550e66d72" providerId="ADAL" clId="{7FD32ACF-6846-4C93-88B2-B3BFE4D61739}" dt="2022-02-03T05:39:55.183" v="36"/>
          <ac:spMkLst>
            <pc:docMk/>
            <pc:sldMk cId="1930066911" sldId="269"/>
            <ac:spMk id="3" creationId="{789A42AD-8D56-45D8-BB9F-A14BD6404E7B}"/>
          </ac:spMkLst>
        </pc:spChg>
        <pc:spChg chg="mod">
          <ac:chgData name="Subhajit Ghosh" userId="c585d1f3-935b-4ece-b40b-1a6550e66d72" providerId="ADAL" clId="{7FD32ACF-6846-4C93-88B2-B3BFE4D61739}" dt="2022-02-03T06:30:34.011" v="197" actId="14100"/>
          <ac:spMkLst>
            <pc:docMk/>
            <pc:sldMk cId="1930066911" sldId="269"/>
            <ac:spMk id="4" creationId="{57CF2476-461F-422B-8FF3-FA97F81416E5}"/>
          </ac:spMkLst>
        </pc:spChg>
        <pc:picChg chg="add mod">
          <ac:chgData name="Subhajit Ghosh" userId="c585d1f3-935b-4ece-b40b-1a6550e66d72" providerId="ADAL" clId="{7FD32ACF-6846-4C93-88B2-B3BFE4D61739}" dt="2022-02-03T09:36:44.028" v="386" actId="962"/>
          <ac:picMkLst>
            <pc:docMk/>
            <pc:sldMk cId="1930066911" sldId="269"/>
            <ac:picMk id="6" creationId="{345E8F4A-56F2-41F0-8957-5A98B9B8FE27}"/>
          </ac:picMkLst>
        </pc:picChg>
      </pc:sldChg>
      <pc:sldChg chg="addSp delSp modSp new mod modClrScheme chgLayout">
        <pc:chgData name="Subhajit Ghosh" userId="c585d1f3-935b-4ece-b40b-1a6550e66d72" providerId="ADAL" clId="{7FD32ACF-6846-4C93-88B2-B3BFE4D61739}" dt="2022-02-03T09:39:08.075" v="400" actId="18131"/>
        <pc:sldMkLst>
          <pc:docMk/>
          <pc:sldMk cId="187340739" sldId="270"/>
        </pc:sldMkLst>
        <pc:spChg chg="del mod ord">
          <ac:chgData name="Subhajit Ghosh" userId="c585d1f3-935b-4ece-b40b-1a6550e66d72" providerId="ADAL" clId="{7FD32ACF-6846-4C93-88B2-B3BFE4D61739}" dt="2022-02-03T06:31:07.381" v="203" actId="700"/>
          <ac:spMkLst>
            <pc:docMk/>
            <pc:sldMk cId="187340739" sldId="270"/>
            <ac:spMk id="2" creationId="{7B6763EE-67C7-4301-87FB-935E933C898B}"/>
          </ac:spMkLst>
        </pc:spChg>
        <pc:spChg chg="del mod ord">
          <ac:chgData name="Subhajit Ghosh" userId="c585d1f3-935b-4ece-b40b-1a6550e66d72" providerId="ADAL" clId="{7FD32ACF-6846-4C93-88B2-B3BFE4D61739}" dt="2022-02-03T06:31:07.381" v="203" actId="700"/>
          <ac:spMkLst>
            <pc:docMk/>
            <pc:sldMk cId="187340739" sldId="270"/>
            <ac:spMk id="3" creationId="{A93EB99F-DF81-4522-949C-A7BEB0928233}"/>
          </ac:spMkLst>
        </pc:spChg>
        <pc:spChg chg="del mod ord">
          <ac:chgData name="Subhajit Ghosh" userId="c585d1f3-935b-4ece-b40b-1a6550e66d72" providerId="ADAL" clId="{7FD32ACF-6846-4C93-88B2-B3BFE4D61739}" dt="2022-02-03T06:31:07.381" v="203" actId="700"/>
          <ac:spMkLst>
            <pc:docMk/>
            <pc:sldMk cId="187340739" sldId="270"/>
            <ac:spMk id="4" creationId="{74F058CE-B7CA-4735-A5F5-12401A94D3E2}"/>
          </ac:spMkLst>
        </pc:spChg>
        <pc:spChg chg="add mod ord">
          <ac:chgData name="Subhajit Ghosh" userId="c585d1f3-935b-4ece-b40b-1a6550e66d72" providerId="ADAL" clId="{7FD32ACF-6846-4C93-88B2-B3BFE4D61739}" dt="2022-02-03T06:31:24.135" v="205"/>
          <ac:spMkLst>
            <pc:docMk/>
            <pc:sldMk cId="187340739" sldId="270"/>
            <ac:spMk id="5" creationId="{C53066EB-0F86-4958-8AE8-A47D2E9445B1}"/>
          </ac:spMkLst>
        </pc:spChg>
        <pc:spChg chg="add del mod ord">
          <ac:chgData name="Subhajit Ghosh" userId="c585d1f3-935b-4ece-b40b-1a6550e66d72" providerId="ADAL" clId="{7FD32ACF-6846-4C93-88B2-B3BFE4D61739}" dt="2022-02-03T09:39:00.848" v="387"/>
          <ac:spMkLst>
            <pc:docMk/>
            <pc:sldMk cId="187340739" sldId="270"/>
            <ac:spMk id="6" creationId="{5BA4B2FC-6BF6-4BCC-A71F-D5343E0460BD}"/>
          </ac:spMkLst>
        </pc:spChg>
        <pc:spChg chg="add mod ord">
          <ac:chgData name="Subhajit Ghosh" userId="c585d1f3-935b-4ece-b40b-1a6550e66d72" providerId="ADAL" clId="{7FD32ACF-6846-4C93-88B2-B3BFE4D61739}" dt="2022-02-03T06:32:44.939" v="216" actId="14100"/>
          <ac:spMkLst>
            <pc:docMk/>
            <pc:sldMk cId="187340739" sldId="270"/>
            <ac:spMk id="7" creationId="{629DCAFF-83A5-4361-8BF2-F76C2AE90410}"/>
          </ac:spMkLst>
        </pc:spChg>
        <pc:picChg chg="add mod modCrop">
          <ac:chgData name="Subhajit Ghosh" userId="c585d1f3-935b-4ece-b40b-1a6550e66d72" providerId="ADAL" clId="{7FD32ACF-6846-4C93-88B2-B3BFE4D61739}" dt="2022-02-03T09:39:08.075" v="400" actId="18131"/>
          <ac:picMkLst>
            <pc:docMk/>
            <pc:sldMk cId="187340739" sldId="270"/>
            <ac:picMk id="9" creationId="{631577DE-6F2C-4185-8144-A5D73E2E4831}"/>
          </ac:picMkLst>
        </pc:picChg>
      </pc:sldChg>
      <pc:sldChg chg="addSp delSp modSp new mod">
        <pc:chgData name="Subhajit Ghosh" userId="c585d1f3-935b-4ece-b40b-1a6550e66d72" providerId="ADAL" clId="{7FD32ACF-6846-4C93-88B2-B3BFE4D61739}" dt="2022-02-03T09:41:13.169" v="407" actId="18131"/>
        <pc:sldMkLst>
          <pc:docMk/>
          <pc:sldMk cId="3192810947" sldId="271"/>
        </pc:sldMkLst>
        <pc:spChg chg="del">
          <ac:chgData name="Subhajit Ghosh" userId="c585d1f3-935b-4ece-b40b-1a6550e66d72" providerId="ADAL" clId="{7FD32ACF-6846-4C93-88B2-B3BFE4D61739}" dt="2022-02-03T09:41:06.586" v="401"/>
          <ac:spMkLst>
            <pc:docMk/>
            <pc:sldMk cId="3192810947" sldId="271"/>
            <ac:spMk id="2" creationId="{4CBEB876-81D5-4E06-BF54-4CEA00C3DF8E}"/>
          </ac:spMkLst>
        </pc:spChg>
        <pc:spChg chg="mod">
          <ac:chgData name="Subhajit Ghosh" userId="c585d1f3-935b-4ece-b40b-1a6550e66d72" providerId="ADAL" clId="{7FD32ACF-6846-4C93-88B2-B3BFE4D61739}" dt="2022-02-03T06:31:29.151" v="206"/>
          <ac:spMkLst>
            <pc:docMk/>
            <pc:sldMk cId="3192810947" sldId="271"/>
            <ac:spMk id="3" creationId="{92E3FA4F-8AA9-4D40-8596-5CE097E7D997}"/>
          </ac:spMkLst>
        </pc:spChg>
        <pc:spChg chg="mod">
          <ac:chgData name="Subhajit Ghosh" userId="c585d1f3-935b-4ece-b40b-1a6550e66d72" providerId="ADAL" clId="{7FD32ACF-6846-4C93-88B2-B3BFE4D61739}" dt="2022-02-03T06:33:48.957" v="224" actId="14100"/>
          <ac:spMkLst>
            <pc:docMk/>
            <pc:sldMk cId="3192810947" sldId="271"/>
            <ac:spMk id="4" creationId="{FE79C17D-46A1-42C2-985C-F5C8734DB767}"/>
          </ac:spMkLst>
        </pc:spChg>
        <pc:picChg chg="add mod modCrop">
          <ac:chgData name="Subhajit Ghosh" userId="c585d1f3-935b-4ece-b40b-1a6550e66d72" providerId="ADAL" clId="{7FD32ACF-6846-4C93-88B2-B3BFE4D61739}" dt="2022-02-03T09:41:13.169" v="407" actId="18131"/>
          <ac:picMkLst>
            <pc:docMk/>
            <pc:sldMk cId="3192810947" sldId="271"/>
            <ac:picMk id="6" creationId="{FC677CB6-123E-490F-A43B-7B70D74122EB}"/>
          </ac:picMkLst>
        </pc:picChg>
      </pc:sldChg>
      <pc:sldChg chg="addSp delSp modSp new mod modClrScheme chgLayout">
        <pc:chgData name="Subhajit Ghosh" userId="c585d1f3-935b-4ece-b40b-1a6550e66d72" providerId="ADAL" clId="{7FD32ACF-6846-4C93-88B2-B3BFE4D61739}" dt="2022-02-03T09:41:43.866" v="417" actId="18131"/>
        <pc:sldMkLst>
          <pc:docMk/>
          <pc:sldMk cId="282979941" sldId="272"/>
        </pc:sldMkLst>
        <pc:spChg chg="del mod ord">
          <ac:chgData name="Subhajit Ghosh" userId="c585d1f3-935b-4ece-b40b-1a6550e66d72" providerId="ADAL" clId="{7FD32ACF-6846-4C93-88B2-B3BFE4D61739}" dt="2022-02-03T06:31:14.056" v="204" actId="700"/>
          <ac:spMkLst>
            <pc:docMk/>
            <pc:sldMk cId="282979941" sldId="272"/>
            <ac:spMk id="2" creationId="{6A8F3959-29DE-4C51-9004-7D507C46F5C6}"/>
          </ac:spMkLst>
        </pc:spChg>
        <pc:spChg chg="del mod ord">
          <ac:chgData name="Subhajit Ghosh" userId="c585d1f3-935b-4ece-b40b-1a6550e66d72" providerId="ADAL" clId="{7FD32ACF-6846-4C93-88B2-B3BFE4D61739}" dt="2022-02-03T06:31:14.056" v="204" actId="700"/>
          <ac:spMkLst>
            <pc:docMk/>
            <pc:sldMk cId="282979941" sldId="272"/>
            <ac:spMk id="3" creationId="{EFAFEC9F-0844-4AB0-843B-E579FBB57648}"/>
          </ac:spMkLst>
        </pc:spChg>
        <pc:spChg chg="del mod ord">
          <ac:chgData name="Subhajit Ghosh" userId="c585d1f3-935b-4ece-b40b-1a6550e66d72" providerId="ADAL" clId="{7FD32ACF-6846-4C93-88B2-B3BFE4D61739}" dt="2022-02-03T06:31:14.056" v="204" actId="700"/>
          <ac:spMkLst>
            <pc:docMk/>
            <pc:sldMk cId="282979941" sldId="272"/>
            <ac:spMk id="4" creationId="{B52D8539-3B4D-49B0-8A96-2D2CDE14702A}"/>
          </ac:spMkLst>
        </pc:spChg>
        <pc:spChg chg="add mod ord">
          <ac:chgData name="Subhajit Ghosh" userId="c585d1f3-935b-4ece-b40b-1a6550e66d72" providerId="ADAL" clId="{7FD32ACF-6846-4C93-88B2-B3BFE4D61739}" dt="2022-02-03T06:31:31.804" v="207"/>
          <ac:spMkLst>
            <pc:docMk/>
            <pc:sldMk cId="282979941" sldId="272"/>
            <ac:spMk id="5" creationId="{ADF956A4-4EFA-47D3-8D89-A5B95092E72E}"/>
          </ac:spMkLst>
        </pc:spChg>
        <pc:spChg chg="add del mod ord">
          <ac:chgData name="Subhajit Ghosh" userId="c585d1f3-935b-4ece-b40b-1a6550e66d72" providerId="ADAL" clId="{7FD32ACF-6846-4C93-88B2-B3BFE4D61739}" dt="2022-02-03T09:41:30.952" v="408"/>
          <ac:spMkLst>
            <pc:docMk/>
            <pc:sldMk cId="282979941" sldId="272"/>
            <ac:spMk id="6" creationId="{245EE2B4-FC36-4FA2-A258-28C1F0F9BF2E}"/>
          </ac:spMkLst>
        </pc:spChg>
        <pc:spChg chg="add mod ord">
          <ac:chgData name="Subhajit Ghosh" userId="c585d1f3-935b-4ece-b40b-1a6550e66d72" providerId="ADAL" clId="{7FD32ACF-6846-4C93-88B2-B3BFE4D61739}" dt="2022-02-03T06:34:32.661" v="230" actId="207"/>
          <ac:spMkLst>
            <pc:docMk/>
            <pc:sldMk cId="282979941" sldId="272"/>
            <ac:spMk id="7" creationId="{E58E2362-340C-4AEF-8A54-7DA472C89CFD}"/>
          </ac:spMkLst>
        </pc:spChg>
        <pc:picChg chg="add mod modCrop">
          <ac:chgData name="Subhajit Ghosh" userId="c585d1f3-935b-4ece-b40b-1a6550e66d72" providerId="ADAL" clId="{7FD32ACF-6846-4C93-88B2-B3BFE4D61739}" dt="2022-02-03T09:41:43.866" v="417" actId="18131"/>
          <ac:picMkLst>
            <pc:docMk/>
            <pc:sldMk cId="282979941" sldId="272"/>
            <ac:picMk id="9" creationId="{5D6CD152-B086-479F-B5C2-5ED0AB27B5E4}"/>
          </ac:picMkLst>
        </pc:picChg>
      </pc:sldChg>
      <pc:sldMasterChg chg="modSldLayout">
        <pc:chgData name="Subhajit Ghosh" userId="c585d1f3-935b-4ece-b40b-1a6550e66d72" providerId="ADAL" clId="{7FD32ACF-6846-4C93-88B2-B3BFE4D61739}" dt="2022-02-03T05:38:05.136" v="13" actId="14100"/>
        <pc:sldMasterMkLst>
          <pc:docMk/>
          <pc:sldMasterMk cId="1867618857" sldId="2147483651"/>
        </pc:sldMasterMkLst>
        <pc:sldLayoutChg chg="delSp modSp mod">
          <pc:chgData name="Subhajit Ghosh" userId="c585d1f3-935b-4ece-b40b-1a6550e66d72" providerId="ADAL" clId="{7FD32ACF-6846-4C93-88B2-B3BFE4D61739}" dt="2022-02-03T05:37:53.186" v="11" actId="14100"/>
          <pc:sldLayoutMkLst>
            <pc:docMk/>
            <pc:sldMasterMk cId="1867618857" sldId="2147483651"/>
            <pc:sldLayoutMk cId="1297317030" sldId="2147483671"/>
          </pc:sldLayoutMkLst>
          <pc:spChg chg="mod">
            <ac:chgData name="Subhajit Ghosh" userId="c585d1f3-935b-4ece-b40b-1a6550e66d72" providerId="ADAL" clId="{7FD32ACF-6846-4C93-88B2-B3BFE4D61739}" dt="2022-02-03T05:37:53.186" v="11" actId="14100"/>
            <ac:spMkLst>
              <pc:docMk/>
              <pc:sldMasterMk cId="1867618857" sldId="2147483651"/>
              <pc:sldLayoutMk cId="1297317030" sldId="2147483671"/>
              <ac:spMk id="8" creationId="{00000000-0000-0000-0000-000000000000}"/>
            </ac:spMkLst>
          </pc:spChg>
          <pc:spChg chg="del">
            <ac:chgData name="Subhajit Ghosh" userId="c585d1f3-935b-4ece-b40b-1a6550e66d72" providerId="ADAL" clId="{7FD32ACF-6846-4C93-88B2-B3BFE4D61739}" dt="2022-02-03T05:37:48.792" v="10" actId="478"/>
            <ac:spMkLst>
              <pc:docMk/>
              <pc:sldMasterMk cId="1867618857" sldId="2147483651"/>
              <pc:sldLayoutMk cId="1297317030" sldId="2147483671"/>
              <ac:spMk id="11" creationId="{00000000-0000-0000-0000-000000000000}"/>
            </ac:spMkLst>
          </pc:spChg>
        </pc:sldLayoutChg>
        <pc:sldLayoutChg chg="delSp modSp mod">
          <pc:chgData name="Subhajit Ghosh" userId="c585d1f3-935b-4ece-b40b-1a6550e66d72" providerId="ADAL" clId="{7FD32ACF-6846-4C93-88B2-B3BFE4D61739}" dt="2022-02-03T05:38:05.136" v="13" actId="14100"/>
          <pc:sldLayoutMkLst>
            <pc:docMk/>
            <pc:sldMasterMk cId="1867618857" sldId="2147483651"/>
            <pc:sldLayoutMk cId="332541074" sldId="2147483678"/>
          </pc:sldLayoutMkLst>
          <pc:spChg chg="mod">
            <ac:chgData name="Subhajit Ghosh" userId="c585d1f3-935b-4ece-b40b-1a6550e66d72" providerId="ADAL" clId="{7FD32ACF-6846-4C93-88B2-B3BFE4D61739}" dt="2022-02-03T05:38:05.136" v="13" actId="14100"/>
            <ac:spMkLst>
              <pc:docMk/>
              <pc:sldMasterMk cId="1867618857" sldId="2147483651"/>
              <pc:sldLayoutMk cId="332541074" sldId="2147483678"/>
              <ac:spMk id="8" creationId="{00000000-0000-0000-0000-000000000000}"/>
            </ac:spMkLst>
          </pc:spChg>
          <pc:spChg chg="del">
            <ac:chgData name="Subhajit Ghosh" userId="c585d1f3-935b-4ece-b40b-1a6550e66d72" providerId="ADAL" clId="{7FD32ACF-6846-4C93-88B2-B3BFE4D61739}" dt="2022-02-03T05:37:56.793" v="12" actId="478"/>
            <ac:spMkLst>
              <pc:docMk/>
              <pc:sldMasterMk cId="1867618857" sldId="2147483651"/>
              <pc:sldLayoutMk cId="332541074" sldId="2147483678"/>
              <ac:spMk id="11"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B9E0E-714F-409E-AA5E-8503FE796813}" type="datetimeFigureOut">
              <a:rPr lang="en-US" smtClean="0"/>
              <a:t>2/3/2022</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DEE1B-E25E-45CB-895E-715EE7ECC6A5}" type="slidenum">
              <a:rPr lang="en-US" smtClean="0"/>
              <a:t>‹#›</a:t>
            </a:fld>
            <a:endParaRPr lang="en-US"/>
          </a:p>
        </p:txBody>
      </p:sp>
    </p:spTree>
    <p:extLst>
      <p:ext uri="{BB962C8B-B14F-4D97-AF65-F5344CB8AC3E}">
        <p14:creationId xmlns:p14="http://schemas.microsoft.com/office/powerpoint/2010/main" val="412769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CDEE1B-E25E-45CB-895E-715EE7ECC6A5}" type="slidenum">
              <a:rPr lang="en-US" smtClean="0"/>
              <a:t>15</a:t>
            </a:fld>
            <a:endParaRPr lang="en-US"/>
          </a:p>
        </p:txBody>
      </p:sp>
    </p:spTree>
    <p:extLst>
      <p:ext uri="{BB962C8B-B14F-4D97-AF65-F5344CB8AC3E}">
        <p14:creationId xmlns:p14="http://schemas.microsoft.com/office/powerpoint/2010/main" val="1882346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E3787F9-058C-481D-8B45-2ADA376F50DD}"/>
              </a:ext>
            </a:extLst>
          </p:cNvPr>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22" name="Picture 21" descr="logo.jpg">
            <a:extLst>
              <a:ext uri="{FF2B5EF4-FFF2-40B4-BE49-F238E27FC236}">
                <a16:creationId xmlns:a16="http://schemas.microsoft.com/office/drawing/2014/main" id="{AA89E9F4-E2DF-417F-BF2C-7FA2599FF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23" name="Straight Connector 22">
            <a:extLst>
              <a:ext uri="{FF2B5EF4-FFF2-40B4-BE49-F238E27FC236}">
                <a16:creationId xmlns:a16="http://schemas.microsoft.com/office/drawing/2014/main" id="{5A0EE979-0BC8-4028-BFE6-D350366573A8}"/>
              </a:ext>
            </a:extLst>
          </p:cNvPr>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A661A07-040C-4F75-90DB-43B30D6E6165}"/>
              </a:ext>
            </a:extLst>
          </p:cNvPr>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a16="http://schemas.microsoft.com/office/drawing/2014/main" id="{4173AE11-4890-4B9B-A7FA-3B7405FCDFCB}"/>
              </a:ext>
            </a:extLst>
          </p:cNvPr>
          <p:cNvSpPr>
            <a:spLocks noGrp="1"/>
          </p:cNvSpPr>
          <p:nvPr>
            <p:ph type="body" sz="quarter" idx="10" hasCustomPrompt="1"/>
          </p:nvPr>
        </p:nvSpPr>
        <p:spPr>
          <a:xfrm>
            <a:off x="3214838" y="2400381"/>
            <a:ext cx="5532348" cy="482720"/>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pPr lvl="0"/>
            <a:r>
              <a:rPr lang="en-US" dirty="0"/>
              <a:t>Main Title Goes Here</a:t>
            </a:r>
          </a:p>
        </p:txBody>
      </p:sp>
      <p:sp>
        <p:nvSpPr>
          <p:cNvPr id="27" name="TextBox 26">
            <a:extLst>
              <a:ext uri="{FF2B5EF4-FFF2-40B4-BE49-F238E27FC236}">
                <a16:creationId xmlns:a16="http://schemas.microsoft.com/office/drawing/2014/main" id="{94D5FD83-D013-4868-A416-C03DFFDE62A4}"/>
              </a:ext>
            </a:extLst>
          </p:cNvPr>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ZINFI Technologies Inc. All Rights Reserved.</a:t>
            </a:r>
          </a:p>
        </p:txBody>
      </p:sp>
      <p:sp>
        <p:nvSpPr>
          <p:cNvPr id="9" name="Title 3">
            <a:extLst>
              <a:ext uri="{FF2B5EF4-FFF2-40B4-BE49-F238E27FC236}">
                <a16:creationId xmlns:a16="http://schemas.microsoft.com/office/drawing/2014/main" id="{391845BF-683B-4B57-9AED-9B1233B5B664}"/>
              </a:ext>
            </a:extLst>
          </p:cNvPr>
          <p:cNvSpPr>
            <a:spLocks noGrp="1"/>
          </p:cNvSpPr>
          <p:nvPr>
            <p:ph type="ctrTitle" hasCustomPrompt="1"/>
          </p:nvPr>
        </p:nvSpPr>
        <p:spPr>
          <a:xfrm>
            <a:off x="312261" y="4435449"/>
            <a:ext cx="4291773" cy="397446"/>
          </a:xfrm>
          <a:prstGeom prst="rect">
            <a:avLst/>
          </a:prstGeom>
        </p:spPr>
        <p:txBody>
          <a:bodyPr/>
          <a:lstStyle>
            <a:lvl1pPr algn="l">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5020574" y="931818"/>
            <a:ext cx="3897872" cy="3833441"/>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cxnSp>
        <p:nvCxnSpPr>
          <p:cNvPr id="4" name="Straight Connector 3"/>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313226" y="931818"/>
            <a:ext cx="4444916" cy="3848259"/>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r>
              <a:rPr lang="en-US" sz="1000" dirty="0">
                <a:solidFill>
                  <a:srgbClr val="50504E"/>
                </a:solidFill>
                <a:latin typeface="ArialMT" charset="0"/>
              </a:rPr>
              <a:t> </a:t>
            </a:r>
            <a:r>
              <a:rPr lang="en-US" sz="1000" dirty="0" err="1">
                <a:solidFill>
                  <a:srgbClr val="50504E"/>
                </a:solidFill>
                <a:latin typeface="ArialMT" charset="0"/>
              </a:rPr>
              <a:t>incidunt</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labore</a:t>
            </a:r>
            <a:r>
              <a:rPr lang="en-US" sz="1000" dirty="0">
                <a:solidFill>
                  <a:srgbClr val="50504E"/>
                </a:solidFill>
                <a:latin typeface="ArialMT" charset="0"/>
              </a:rPr>
              <a:t> et </a:t>
            </a:r>
            <a:r>
              <a:rPr lang="en-US" sz="1000" dirty="0" err="1">
                <a:solidFill>
                  <a:srgbClr val="50504E"/>
                </a:solidFill>
                <a:latin typeface="ArialMT" charset="0"/>
              </a:rPr>
              <a:t>dolore</a:t>
            </a:r>
            <a:r>
              <a:rPr lang="en-US" sz="1000" dirty="0">
                <a:solidFill>
                  <a:srgbClr val="50504E"/>
                </a:solidFill>
                <a:latin typeface="ArialMT" charset="0"/>
              </a:rPr>
              <a:t> </a:t>
            </a:r>
            <a:r>
              <a:rPr lang="en-US" sz="1000" dirty="0" err="1">
                <a:solidFill>
                  <a:srgbClr val="50504E"/>
                </a:solidFill>
                <a:latin typeface="ArialMT" charset="0"/>
              </a:rPr>
              <a:t>magnam</a:t>
            </a:r>
            <a:r>
              <a:rPr lang="en-US" sz="1000" dirty="0">
                <a:solidFill>
                  <a:srgbClr val="50504E"/>
                </a:solidFill>
                <a:latin typeface="ArialMT" charset="0"/>
              </a:rPr>
              <a:t> </a:t>
            </a:r>
            <a:r>
              <a:rPr lang="en-US" sz="1000" dirty="0" err="1">
                <a:solidFill>
                  <a:srgbClr val="50504E"/>
                </a:solidFill>
                <a:latin typeface="ArialMT" charset="0"/>
              </a:rPr>
              <a:t>aliquam</a:t>
            </a:r>
            <a:r>
              <a:rPr lang="en-US" sz="1000" dirty="0">
                <a:solidFill>
                  <a:srgbClr val="50504E"/>
                </a:solidFill>
                <a:latin typeface="ArialMT" charset="0"/>
              </a:rPr>
              <a:t> </a:t>
            </a:r>
            <a:r>
              <a:rPr lang="en-US" sz="1000" dirty="0" err="1">
                <a:solidFill>
                  <a:srgbClr val="50504E"/>
                </a:solidFill>
                <a:latin typeface="ArialMT" charset="0"/>
              </a:rPr>
              <a:t>quaerat</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enim</a:t>
            </a:r>
            <a:r>
              <a:rPr lang="en-US" sz="1000" dirty="0">
                <a:solidFill>
                  <a:srgbClr val="50504E"/>
                </a:solidFill>
                <a:latin typeface="ArialMT" charset="0"/>
              </a:rPr>
              <a:t> ad minima </a:t>
            </a:r>
            <a:r>
              <a:rPr lang="en-US" sz="1000" dirty="0" err="1">
                <a:solidFill>
                  <a:srgbClr val="50504E"/>
                </a:solidFill>
                <a:latin typeface="ArialMT" charset="0"/>
              </a:rPr>
              <a:t>veniam</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nostrum </a:t>
            </a:r>
            <a:r>
              <a:rPr lang="en-US" sz="1000" dirty="0" err="1">
                <a:solidFill>
                  <a:srgbClr val="50504E"/>
                </a:solidFill>
                <a:latin typeface="ArialMT" charset="0"/>
              </a:rPr>
              <a:t>exercitationem</a:t>
            </a:r>
            <a:r>
              <a:rPr lang="en-US" sz="1000" dirty="0">
                <a:solidFill>
                  <a:srgbClr val="50504E"/>
                </a:solidFill>
                <a:latin typeface="ArialMT" charset="0"/>
              </a:rPr>
              <a:t> </a:t>
            </a:r>
            <a:r>
              <a:rPr lang="en-US" sz="1000" dirty="0" err="1">
                <a:solidFill>
                  <a:srgbClr val="50504E"/>
                </a:solidFill>
                <a:latin typeface="ArialMT" charset="0"/>
              </a:rPr>
              <a:t>ullam</a:t>
            </a:r>
            <a:r>
              <a:rPr lang="en-US" sz="1000" dirty="0">
                <a:solidFill>
                  <a:srgbClr val="50504E"/>
                </a:solidFill>
                <a:latin typeface="ArialMT" charset="0"/>
              </a:rPr>
              <a:t> </a:t>
            </a:r>
            <a:r>
              <a:rPr lang="en-US" sz="1000" dirty="0" err="1">
                <a:solidFill>
                  <a:srgbClr val="50504E"/>
                </a:solidFill>
                <a:latin typeface="ArialMT" charset="0"/>
              </a:rPr>
              <a:t>corporis</a:t>
            </a:r>
            <a:r>
              <a:rPr lang="en-US" sz="1000" dirty="0">
                <a:solidFill>
                  <a:srgbClr val="50504E"/>
                </a:solidFill>
                <a:latin typeface="ArialMT" charset="0"/>
              </a:rPr>
              <a:t> </a:t>
            </a:r>
            <a:r>
              <a:rPr lang="en-US" sz="1000" dirty="0" err="1">
                <a:solidFill>
                  <a:srgbClr val="50504E"/>
                </a:solidFill>
                <a:latin typeface="ArialMT" charset="0"/>
              </a:rPr>
              <a:t>suscipit</a:t>
            </a:r>
            <a:r>
              <a:rPr lang="en-US" sz="1000" dirty="0">
                <a:solidFill>
                  <a:srgbClr val="50504E"/>
                </a:solidFill>
                <a:latin typeface="ArialMT" charset="0"/>
              </a:rPr>
              <a:t> </a:t>
            </a:r>
            <a:r>
              <a:rPr lang="en-US" sz="1000" dirty="0" err="1">
                <a:solidFill>
                  <a:srgbClr val="50504E"/>
                </a:solidFill>
                <a:latin typeface="ArialMT" charset="0"/>
              </a:rPr>
              <a:t>laboriosam</a:t>
            </a:r>
            <a:r>
              <a:rPr lang="en-US" sz="1000" dirty="0">
                <a:solidFill>
                  <a:srgbClr val="50504E"/>
                </a:solidFill>
                <a:latin typeface="ArialMT" charset="0"/>
              </a:rPr>
              <a:t>, nisi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aliquid</a:t>
            </a:r>
            <a:r>
              <a:rPr lang="en-US" sz="1000" dirty="0">
                <a:solidFill>
                  <a:srgbClr val="50504E"/>
                </a:solidFill>
                <a:latin typeface="ArialMT" charset="0"/>
              </a:rPr>
              <a:t> ex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commodi</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a:t>
            </a:r>
            <a:r>
              <a:rPr lang="en-US" sz="1000" dirty="0" err="1">
                <a:solidFill>
                  <a:srgbClr val="50504E"/>
                </a:solidFill>
                <a:latin typeface="ArialMT" charset="0"/>
              </a:rPr>
              <a:t>autem</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iure</a:t>
            </a:r>
            <a:r>
              <a:rPr lang="en-US" sz="1000" dirty="0">
                <a:solidFill>
                  <a:srgbClr val="50504E"/>
                </a:solidFill>
                <a:latin typeface="ArialMT" charset="0"/>
              </a:rPr>
              <a:t> </a:t>
            </a:r>
            <a:r>
              <a:rPr lang="en-US" sz="1000" dirty="0" err="1">
                <a:solidFill>
                  <a:srgbClr val="50504E"/>
                </a:solidFill>
                <a:latin typeface="ArialMT" charset="0"/>
              </a:rPr>
              <a:t>reprehenderit</a:t>
            </a:r>
            <a:r>
              <a:rPr lang="en-US" sz="1000" dirty="0">
                <a:solidFill>
                  <a:srgbClr val="50504E"/>
                </a:solidFill>
                <a:latin typeface="ArialMT" charset="0"/>
              </a:rPr>
              <a:t> qui in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voluptate</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esse</a:t>
            </a:r>
            <a:r>
              <a:rPr lang="en-US" sz="1000" dirty="0">
                <a:solidFill>
                  <a:srgbClr val="50504E"/>
                </a:solidFill>
                <a:latin typeface="ArialMT" charset="0"/>
              </a:rPr>
              <a:t> quam nihil </a:t>
            </a:r>
            <a:r>
              <a:rPr lang="en-US" sz="1000" dirty="0" err="1">
                <a:solidFill>
                  <a:srgbClr val="50504E"/>
                </a:solidFill>
                <a:latin typeface="ArialMT" charset="0"/>
              </a:rPr>
              <a:t>molestiae</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illum</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fugiat</a:t>
            </a:r>
            <a:r>
              <a:rPr lang="en-US" sz="1000" dirty="0">
                <a:solidFill>
                  <a:srgbClr val="50504E"/>
                </a:solidFill>
                <a:latin typeface="ArialMT" charset="0"/>
              </a:rPr>
              <a:t> quo </a:t>
            </a:r>
            <a:r>
              <a:rPr lang="en-US" sz="1000" dirty="0" err="1">
                <a:solidFill>
                  <a:srgbClr val="50504E"/>
                </a:solidFill>
                <a:latin typeface="ArialMT" charset="0"/>
              </a:rPr>
              <a:t>voluptas</a:t>
            </a:r>
            <a:r>
              <a:rPr lang="en-US" sz="1000" dirty="0">
                <a:solidFill>
                  <a:srgbClr val="50504E"/>
                </a:solidFill>
                <a:latin typeface="ArialMT" charset="0"/>
              </a:rPr>
              <a:t> </a:t>
            </a:r>
            <a:r>
              <a:rPr lang="en-US" sz="1000" dirty="0" err="1">
                <a:solidFill>
                  <a:srgbClr val="50504E"/>
                </a:solidFill>
                <a:latin typeface="ArialMT" charset="0"/>
              </a:rPr>
              <a:t>nulla</a:t>
            </a:r>
            <a:r>
              <a:rPr lang="en-US" sz="1000" dirty="0">
                <a:solidFill>
                  <a:srgbClr val="50504E"/>
                </a:solidFill>
                <a:latin typeface="ArialMT" charset="0"/>
              </a:rPr>
              <a:t> </a:t>
            </a:r>
            <a:r>
              <a:rPr lang="en-US" sz="1000" dirty="0" err="1">
                <a:solidFill>
                  <a:srgbClr val="50504E"/>
                </a:solidFill>
                <a:latin typeface="ArialMT" charset="0"/>
              </a:rPr>
              <a:t>pariatur</a:t>
            </a:r>
            <a:r>
              <a:rPr lang="en-US" sz="1000" dirty="0">
                <a:solidFill>
                  <a:srgbClr val="50504E"/>
                </a:solidFill>
                <a:latin typeface="ArialMT" charset="0"/>
              </a:rPr>
              <a:t>?</a:t>
            </a:r>
            <a:endParaRPr lang="en-US" dirty="0"/>
          </a:p>
        </p:txBody>
      </p:sp>
      <p:sp>
        <p:nvSpPr>
          <p:cNvPr id="10" name="TextBox 9">
            <a:extLst>
              <a:ext uri="{FF2B5EF4-FFF2-40B4-BE49-F238E27FC236}">
                <a16:creationId xmlns:a16="http://schemas.microsoft.com/office/drawing/2014/main" id="{88B1BDE2-A3A2-4895-9807-B0EB551144E2}"/>
              </a:ext>
            </a:extLst>
          </p:cNvPr>
          <p:cNvSpPr txBox="1"/>
          <p:nvPr userDrawn="1"/>
        </p:nvSpPr>
        <p:spPr>
          <a:xfrm>
            <a:off x="313226" y="492407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291820" y="949235"/>
            <a:ext cx="3897872" cy="3827988"/>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4447403" y="962377"/>
            <a:ext cx="4444916" cy="3827988"/>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r>
              <a:rPr lang="en-US" sz="1000" dirty="0">
                <a:solidFill>
                  <a:srgbClr val="50504E"/>
                </a:solidFill>
                <a:latin typeface="ArialMT" charset="0"/>
              </a:rPr>
              <a:t> </a:t>
            </a:r>
            <a:r>
              <a:rPr lang="en-US" sz="1000" dirty="0" err="1">
                <a:solidFill>
                  <a:srgbClr val="50504E"/>
                </a:solidFill>
                <a:latin typeface="ArialMT" charset="0"/>
              </a:rPr>
              <a:t>incidunt</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labore</a:t>
            </a:r>
            <a:r>
              <a:rPr lang="en-US" sz="1000" dirty="0">
                <a:solidFill>
                  <a:srgbClr val="50504E"/>
                </a:solidFill>
                <a:latin typeface="ArialMT" charset="0"/>
              </a:rPr>
              <a:t> et </a:t>
            </a:r>
            <a:r>
              <a:rPr lang="en-US" sz="1000" dirty="0" err="1">
                <a:solidFill>
                  <a:srgbClr val="50504E"/>
                </a:solidFill>
                <a:latin typeface="ArialMT" charset="0"/>
              </a:rPr>
              <a:t>dolore</a:t>
            </a:r>
            <a:r>
              <a:rPr lang="en-US" sz="1000" dirty="0">
                <a:solidFill>
                  <a:srgbClr val="50504E"/>
                </a:solidFill>
                <a:latin typeface="ArialMT" charset="0"/>
              </a:rPr>
              <a:t> </a:t>
            </a:r>
            <a:r>
              <a:rPr lang="en-US" sz="1000" dirty="0" err="1">
                <a:solidFill>
                  <a:srgbClr val="50504E"/>
                </a:solidFill>
                <a:latin typeface="ArialMT" charset="0"/>
              </a:rPr>
              <a:t>magnam</a:t>
            </a:r>
            <a:r>
              <a:rPr lang="en-US" sz="1000" dirty="0">
                <a:solidFill>
                  <a:srgbClr val="50504E"/>
                </a:solidFill>
                <a:latin typeface="ArialMT" charset="0"/>
              </a:rPr>
              <a:t> </a:t>
            </a:r>
            <a:r>
              <a:rPr lang="en-US" sz="1000" dirty="0" err="1">
                <a:solidFill>
                  <a:srgbClr val="50504E"/>
                </a:solidFill>
                <a:latin typeface="ArialMT" charset="0"/>
              </a:rPr>
              <a:t>aliquam</a:t>
            </a:r>
            <a:r>
              <a:rPr lang="en-US" sz="1000" dirty="0">
                <a:solidFill>
                  <a:srgbClr val="50504E"/>
                </a:solidFill>
                <a:latin typeface="ArialMT" charset="0"/>
              </a:rPr>
              <a:t> </a:t>
            </a:r>
            <a:r>
              <a:rPr lang="en-US" sz="1000" dirty="0" err="1">
                <a:solidFill>
                  <a:srgbClr val="50504E"/>
                </a:solidFill>
                <a:latin typeface="ArialMT" charset="0"/>
              </a:rPr>
              <a:t>quaerat</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enim</a:t>
            </a:r>
            <a:r>
              <a:rPr lang="en-US" sz="1000" dirty="0">
                <a:solidFill>
                  <a:srgbClr val="50504E"/>
                </a:solidFill>
                <a:latin typeface="ArialMT" charset="0"/>
              </a:rPr>
              <a:t> ad minima </a:t>
            </a:r>
            <a:r>
              <a:rPr lang="en-US" sz="1000" dirty="0" err="1">
                <a:solidFill>
                  <a:srgbClr val="50504E"/>
                </a:solidFill>
                <a:latin typeface="ArialMT" charset="0"/>
              </a:rPr>
              <a:t>veniam</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nostrum </a:t>
            </a:r>
            <a:r>
              <a:rPr lang="en-US" sz="1000" dirty="0" err="1">
                <a:solidFill>
                  <a:srgbClr val="50504E"/>
                </a:solidFill>
                <a:latin typeface="ArialMT" charset="0"/>
              </a:rPr>
              <a:t>exercitationem</a:t>
            </a:r>
            <a:r>
              <a:rPr lang="en-US" sz="1000" dirty="0">
                <a:solidFill>
                  <a:srgbClr val="50504E"/>
                </a:solidFill>
                <a:latin typeface="ArialMT" charset="0"/>
              </a:rPr>
              <a:t> </a:t>
            </a:r>
            <a:r>
              <a:rPr lang="en-US" sz="1000" dirty="0" err="1">
                <a:solidFill>
                  <a:srgbClr val="50504E"/>
                </a:solidFill>
                <a:latin typeface="ArialMT" charset="0"/>
              </a:rPr>
              <a:t>ullam</a:t>
            </a:r>
            <a:r>
              <a:rPr lang="en-US" sz="1000" dirty="0">
                <a:solidFill>
                  <a:srgbClr val="50504E"/>
                </a:solidFill>
                <a:latin typeface="ArialMT" charset="0"/>
              </a:rPr>
              <a:t> </a:t>
            </a:r>
            <a:r>
              <a:rPr lang="en-US" sz="1000" dirty="0" err="1">
                <a:solidFill>
                  <a:srgbClr val="50504E"/>
                </a:solidFill>
                <a:latin typeface="ArialMT" charset="0"/>
              </a:rPr>
              <a:t>corporis</a:t>
            </a:r>
            <a:r>
              <a:rPr lang="en-US" sz="1000" dirty="0">
                <a:solidFill>
                  <a:srgbClr val="50504E"/>
                </a:solidFill>
                <a:latin typeface="ArialMT" charset="0"/>
              </a:rPr>
              <a:t> </a:t>
            </a:r>
            <a:r>
              <a:rPr lang="en-US" sz="1000" dirty="0" err="1">
                <a:solidFill>
                  <a:srgbClr val="50504E"/>
                </a:solidFill>
                <a:latin typeface="ArialMT" charset="0"/>
              </a:rPr>
              <a:t>suscipit</a:t>
            </a:r>
            <a:r>
              <a:rPr lang="en-US" sz="1000" dirty="0">
                <a:solidFill>
                  <a:srgbClr val="50504E"/>
                </a:solidFill>
                <a:latin typeface="ArialMT" charset="0"/>
              </a:rPr>
              <a:t> </a:t>
            </a:r>
            <a:r>
              <a:rPr lang="en-US" sz="1000" dirty="0" err="1">
                <a:solidFill>
                  <a:srgbClr val="50504E"/>
                </a:solidFill>
                <a:latin typeface="ArialMT" charset="0"/>
              </a:rPr>
              <a:t>laboriosam</a:t>
            </a:r>
            <a:r>
              <a:rPr lang="en-US" sz="1000" dirty="0">
                <a:solidFill>
                  <a:srgbClr val="50504E"/>
                </a:solidFill>
                <a:latin typeface="ArialMT" charset="0"/>
              </a:rPr>
              <a:t>, nisi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aliquid</a:t>
            </a:r>
            <a:r>
              <a:rPr lang="en-US" sz="1000" dirty="0">
                <a:solidFill>
                  <a:srgbClr val="50504E"/>
                </a:solidFill>
                <a:latin typeface="ArialMT" charset="0"/>
              </a:rPr>
              <a:t> ex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commodi</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a:t>
            </a:r>
            <a:r>
              <a:rPr lang="en-US" sz="1000" dirty="0" err="1">
                <a:solidFill>
                  <a:srgbClr val="50504E"/>
                </a:solidFill>
                <a:latin typeface="ArialMT" charset="0"/>
              </a:rPr>
              <a:t>autem</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iure</a:t>
            </a:r>
            <a:r>
              <a:rPr lang="en-US" sz="1000" dirty="0">
                <a:solidFill>
                  <a:srgbClr val="50504E"/>
                </a:solidFill>
                <a:latin typeface="ArialMT" charset="0"/>
              </a:rPr>
              <a:t> </a:t>
            </a:r>
            <a:r>
              <a:rPr lang="en-US" sz="1000" dirty="0" err="1">
                <a:solidFill>
                  <a:srgbClr val="50504E"/>
                </a:solidFill>
                <a:latin typeface="ArialMT" charset="0"/>
              </a:rPr>
              <a:t>reprehenderit</a:t>
            </a:r>
            <a:r>
              <a:rPr lang="en-US" sz="1000" dirty="0">
                <a:solidFill>
                  <a:srgbClr val="50504E"/>
                </a:solidFill>
                <a:latin typeface="ArialMT" charset="0"/>
              </a:rPr>
              <a:t> qui in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voluptate</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esse</a:t>
            </a:r>
            <a:r>
              <a:rPr lang="en-US" sz="1000" dirty="0">
                <a:solidFill>
                  <a:srgbClr val="50504E"/>
                </a:solidFill>
                <a:latin typeface="ArialMT" charset="0"/>
              </a:rPr>
              <a:t> quam nihil </a:t>
            </a:r>
            <a:r>
              <a:rPr lang="en-US" sz="1000" dirty="0" err="1">
                <a:solidFill>
                  <a:srgbClr val="50504E"/>
                </a:solidFill>
                <a:latin typeface="ArialMT" charset="0"/>
              </a:rPr>
              <a:t>molestiae</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illum</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fugiat</a:t>
            </a:r>
            <a:r>
              <a:rPr lang="en-US" sz="1000" dirty="0">
                <a:solidFill>
                  <a:srgbClr val="50504E"/>
                </a:solidFill>
                <a:latin typeface="ArialMT" charset="0"/>
              </a:rPr>
              <a:t> quo </a:t>
            </a:r>
            <a:r>
              <a:rPr lang="en-US" sz="1000" dirty="0" err="1">
                <a:solidFill>
                  <a:srgbClr val="50504E"/>
                </a:solidFill>
                <a:latin typeface="ArialMT" charset="0"/>
              </a:rPr>
              <a:t>voluptas</a:t>
            </a:r>
            <a:r>
              <a:rPr lang="en-US" sz="1000" dirty="0">
                <a:solidFill>
                  <a:srgbClr val="50504E"/>
                </a:solidFill>
                <a:latin typeface="ArialMT" charset="0"/>
              </a:rPr>
              <a:t> </a:t>
            </a:r>
            <a:r>
              <a:rPr lang="en-US" sz="1000" dirty="0" err="1">
                <a:solidFill>
                  <a:srgbClr val="50504E"/>
                </a:solidFill>
                <a:latin typeface="ArialMT" charset="0"/>
              </a:rPr>
              <a:t>nulla</a:t>
            </a:r>
            <a:r>
              <a:rPr lang="en-US" sz="1000" dirty="0">
                <a:solidFill>
                  <a:srgbClr val="50504E"/>
                </a:solidFill>
                <a:latin typeface="ArialMT" charset="0"/>
              </a:rPr>
              <a:t> </a:t>
            </a:r>
            <a:r>
              <a:rPr lang="en-US" sz="1000" dirty="0" err="1">
                <a:solidFill>
                  <a:srgbClr val="50504E"/>
                </a:solidFill>
                <a:latin typeface="ArialMT" charset="0"/>
              </a:rPr>
              <a:t>pariatur</a:t>
            </a:r>
            <a:r>
              <a:rPr lang="en-US" sz="1000" dirty="0">
                <a:solidFill>
                  <a:srgbClr val="50504E"/>
                </a:solidFill>
                <a:latin typeface="ArialMT" charset="0"/>
              </a:rPr>
              <a:t>?</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9FAC52C-C171-4F08-9C02-FC815015791D}"/>
              </a:ext>
            </a:extLst>
          </p:cNvPr>
          <p:cNvSpPr txBox="1"/>
          <p:nvPr userDrawn="1"/>
        </p:nvSpPr>
        <p:spPr>
          <a:xfrm>
            <a:off x="313226" y="492407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 Left Column (2 sectio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5020574"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313226"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313226" y="1284647"/>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sp>
        <p:nvSpPr>
          <p:cNvPr id="13" name="Text Placeholder 2"/>
          <p:cNvSpPr>
            <a:spLocks noGrp="1"/>
          </p:cNvSpPr>
          <p:nvPr>
            <p:ph type="body" sz="quarter" idx="17" hasCustomPrompt="1"/>
          </p:nvPr>
        </p:nvSpPr>
        <p:spPr>
          <a:xfrm>
            <a:off x="313226" y="3026854"/>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sp>
        <p:nvSpPr>
          <p:cNvPr id="14" name="Text Placeholder 7"/>
          <p:cNvSpPr>
            <a:spLocks noGrp="1"/>
          </p:cNvSpPr>
          <p:nvPr>
            <p:ph type="body" sz="quarter" idx="18" hasCustomPrompt="1"/>
          </p:nvPr>
        </p:nvSpPr>
        <p:spPr>
          <a:xfrm>
            <a:off x="313226" y="3535731"/>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8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 Right Column (2 sectio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317946"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4447403"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4447403" y="1284647"/>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sp>
        <p:nvSpPr>
          <p:cNvPr id="13" name="Text Placeholder 2"/>
          <p:cNvSpPr>
            <a:spLocks noGrp="1"/>
          </p:cNvSpPr>
          <p:nvPr>
            <p:ph type="body" sz="quarter" idx="17" hasCustomPrompt="1"/>
          </p:nvPr>
        </p:nvSpPr>
        <p:spPr>
          <a:xfrm>
            <a:off x="4447403" y="3026854"/>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sp>
        <p:nvSpPr>
          <p:cNvPr id="14" name="Text Placeholder 7"/>
          <p:cNvSpPr>
            <a:spLocks noGrp="1"/>
          </p:cNvSpPr>
          <p:nvPr>
            <p:ph type="body" sz="quarter" idx="18" hasCustomPrompt="1"/>
          </p:nvPr>
        </p:nvSpPr>
        <p:spPr>
          <a:xfrm>
            <a:off x="4447403" y="3535731"/>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7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5" name="Straight Connector 4"/>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658627" y="2410006"/>
            <a:ext cx="4023362" cy="1323439"/>
          </a:xfrm>
          <a:prstGeom prst="rect">
            <a:avLst/>
          </a:prstGeom>
          <a:noFill/>
        </p:spPr>
        <p:txBody>
          <a:bodyPr wrap="square" rtlCol="0">
            <a:spAutoFit/>
          </a:bodyPr>
          <a:lstStyle/>
          <a:p>
            <a:pPr algn="r"/>
            <a:r>
              <a:rPr lang="en-US" sz="1600" dirty="0">
                <a:solidFill>
                  <a:srgbClr val="807C78"/>
                </a:solidFill>
                <a:latin typeface="Arial" charset="0"/>
                <a:ea typeface="Arial" charset="0"/>
                <a:cs typeface="Arial" charset="0"/>
              </a:rPr>
              <a:t>ZINFI Technologies, Inc.</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6200 Stoneridge Mall Road, Suite 300</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Pleasanton, CA 94588</a:t>
            </a:r>
          </a:p>
          <a:p>
            <a:pPr algn="r"/>
            <a:endParaRPr lang="en-US" sz="1600" dirty="0">
              <a:solidFill>
                <a:srgbClr val="807C78"/>
              </a:solidFill>
              <a:latin typeface="Arial" charset="0"/>
              <a:ea typeface="Arial" charset="0"/>
              <a:cs typeface="Arial" charset="0"/>
            </a:endParaRPr>
          </a:p>
          <a:p>
            <a:pPr algn="r"/>
            <a:r>
              <a:rPr lang="en-US" sz="1600" dirty="0" err="1">
                <a:solidFill>
                  <a:srgbClr val="8CA621"/>
                </a:solidFill>
                <a:latin typeface="Arial" charset="0"/>
                <a:ea typeface="Arial" charset="0"/>
                <a:cs typeface="Arial" charset="0"/>
              </a:rPr>
              <a:t>sales@zinfitech.com</a:t>
            </a:r>
            <a:endParaRPr lang="en-US" sz="1600" dirty="0">
              <a:solidFill>
                <a:srgbClr val="8CA621"/>
              </a:solidFill>
              <a:latin typeface="Arial" charset="0"/>
              <a:ea typeface="Arial" charset="0"/>
              <a:cs typeface="Arial" charset="0"/>
            </a:endParaRPr>
          </a:p>
        </p:txBody>
      </p:sp>
      <p:sp>
        <p:nvSpPr>
          <p:cNvPr id="9" name="TextBox 8">
            <a:extLst>
              <a:ext uri="{FF2B5EF4-FFF2-40B4-BE49-F238E27FC236}">
                <a16:creationId xmlns:a16="http://schemas.microsoft.com/office/drawing/2014/main" id="{9B570C77-9C7C-4DE5-953F-496E64CD3975}"/>
              </a:ext>
            </a:extLst>
          </p:cNvPr>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ZINFI Technologies Inc. All Rights Reserved.</a:t>
            </a:r>
          </a:p>
        </p:txBody>
      </p:sp>
      <p:sp>
        <p:nvSpPr>
          <p:cNvPr id="12" name="Title 3">
            <a:extLst>
              <a:ext uri="{FF2B5EF4-FFF2-40B4-BE49-F238E27FC236}">
                <a16:creationId xmlns:a16="http://schemas.microsoft.com/office/drawing/2014/main" id="{E0BA67D2-839A-4652-96F7-582A2CD42A9B}"/>
              </a:ext>
            </a:extLst>
          </p:cNvPr>
          <p:cNvSpPr>
            <a:spLocks noGrp="1"/>
          </p:cNvSpPr>
          <p:nvPr>
            <p:ph type="ctrTitle" hasCustomPrompt="1"/>
          </p:nvPr>
        </p:nvSpPr>
        <p:spPr>
          <a:xfrm>
            <a:off x="312261"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79" r:id="rId4"/>
    <p:sldLayoutId id="2147483680" r:id="rId5"/>
    <p:sldLayoutId id="2147483668"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zinfi.com/services/channel-marketing-services/partner-recruitment-servic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zinfi.com/products/portal-administration-management/partners-profile-management"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zinfi.com/products/partner-relationship-management/partner-learning-management" TargetMode="External"/><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hyperlink" Target="https://www.zinfi.com/services/channel-marketing-services/partner-incentives-managemen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zinfi.com/products/partner-relationship-management/overview" TargetMode="External"/><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zinfi.com/products/partner-marketing-management/overvie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zinfi.com/products/partner-relationship-management/market-development-funds-management/" TargetMode="External"/><Relationship Id="rId2" Type="http://schemas.openxmlformats.org/officeDocument/2006/relationships/hyperlink" Target="https://www.zinfi.com/products/partner-relationship-management/deal-registration" TargetMode="External"/><Relationship Id="rId1" Type="http://schemas.openxmlformats.org/officeDocument/2006/relationships/slideLayout" Target="../slideLayouts/slideLayout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F2F611E-2383-4DC9-962D-92928E36BA3F}"/>
              </a:ext>
            </a:extLst>
          </p:cNvPr>
          <p:cNvSpPr>
            <a:spLocks noGrp="1"/>
          </p:cNvSpPr>
          <p:nvPr>
            <p:ph type="body" sz="quarter" idx="10" hasCustomPrompt="1"/>
          </p:nvPr>
        </p:nvSpPr>
        <p:spPr>
          <a:xfrm>
            <a:off x="3214838" y="2400381"/>
            <a:ext cx="5532348" cy="872208"/>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pPr lvl="0"/>
            <a:r>
              <a:rPr lang="en-US" dirty="0"/>
              <a:t>Channel Management Maturity:</a:t>
            </a:r>
          </a:p>
          <a:p>
            <a:pPr lvl="0"/>
            <a:r>
              <a:rPr lang="en-US" dirty="0"/>
              <a:t>How to Get There</a:t>
            </a:r>
          </a:p>
        </p:txBody>
      </p:sp>
      <p:sp>
        <p:nvSpPr>
          <p:cNvPr id="7" name="Title 3">
            <a:extLst>
              <a:ext uri="{FF2B5EF4-FFF2-40B4-BE49-F238E27FC236}">
                <a16:creationId xmlns:a16="http://schemas.microsoft.com/office/drawing/2014/main" id="{7AFA761F-FDD9-4743-A011-446AD91F8115}"/>
              </a:ext>
            </a:extLst>
          </p:cNvPr>
          <p:cNvSpPr>
            <a:spLocks noGrp="1"/>
          </p:cNvSpPr>
          <p:nvPr>
            <p:ph type="ctrTitle"/>
          </p:nvPr>
        </p:nvSpPr>
        <p:spPr>
          <a:xfrm>
            <a:off x="312261"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242998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 person, standing&#10;&#10;Description automatically generated">
            <a:extLst>
              <a:ext uri="{FF2B5EF4-FFF2-40B4-BE49-F238E27FC236}">
                <a16:creationId xmlns:a16="http://schemas.microsoft.com/office/drawing/2014/main" id="{13462D5E-0DEE-4F49-B204-D44A741D6591}"/>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5020574" y="931818"/>
            <a:ext cx="3897872" cy="3833441"/>
          </a:xfrm>
        </p:spPr>
      </p:pic>
      <p:sp>
        <p:nvSpPr>
          <p:cNvPr id="5" name="Text Placeholder 4">
            <a:extLst>
              <a:ext uri="{FF2B5EF4-FFF2-40B4-BE49-F238E27FC236}">
                <a16:creationId xmlns:a16="http://schemas.microsoft.com/office/drawing/2014/main" id="{BE688559-23F2-4ED2-B0C1-7653B00FA8AE}"/>
              </a:ext>
            </a:extLst>
          </p:cNvPr>
          <p:cNvSpPr>
            <a:spLocks noGrp="1"/>
          </p:cNvSpPr>
          <p:nvPr>
            <p:ph type="body" sz="quarter" idx="11"/>
          </p:nvPr>
        </p:nvSpPr>
        <p:spPr/>
        <p:txBody>
          <a:bodyPr/>
          <a:lstStyle/>
          <a:p>
            <a:r>
              <a:rPr lang="en-US" dirty="0"/>
              <a:t>Channel Management Maturity How to Get There</a:t>
            </a:r>
          </a:p>
        </p:txBody>
      </p:sp>
      <p:sp>
        <p:nvSpPr>
          <p:cNvPr id="7" name="Text Placeholder 6">
            <a:extLst>
              <a:ext uri="{FF2B5EF4-FFF2-40B4-BE49-F238E27FC236}">
                <a16:creationId xmlns:a16="http://schemas.microsoft.com/office/drawing/2014/main" id="{C43C2ED7-EA57-4888-8DAA-D1926823B998}"/>
              </a:ext>
            </a:extLst>
          </p:cNvPr>
          <p:cNvSpPr>
            <a:spLocks noGrp="1"/>
          </p:cNvSpPr>
          <p:nvPr>
            <p:ph type="body" sz="quarter" idx="16"/>
          </p:nvPr>
        </p:nvSpPr>
        <p:spPr/>
        <p:txBody>
          <a:bodyPr/>
          <a:lstStyle/>
          <a:p>
            <a:pPr algn="l"/>
            <a:r>
              <a:rPr lang="en-US" b="1" i="0" dirty="0">
                <a:solidFill>
                  <a:srgbClr val="00BCFF"/>
                </a:solidFill>
                <a:effectLst/>
                <a:latin typeface="Arial" panose="020B0604020202020204" pitchFamily="34" charset="0"/>
                <a:cs typeface="Arial" panose="020B0604020202020204" pitchFamily="34" charset="0"/>
              </a:rPr>
              <a:t>Phase 3: Optimizing the Channel to Excel</a:t>
            </a:r>
          </a:p>
          <a:p>
            <a:pPr algn="l"/>
            <a:r>
              <a:rPr lang="en-US" i="0" dirty="0">
                <a:effectLst/>
                <a:latin typeface="Arial" panose="020B0604020202020204" pitchFamily="34" charset="0"/>
                <a:cs typeface="Arial" panose="020B0604020202020204" pitchFamily="34" charset="0"/>
              </a:rPr>
              <a:t>This is the most mature and advanced phase, where hundreds of millions, and may be even billions of dollars are flowing through the channel, and the entire existence of the company deeply depends on the success of the channel.</a:t>
            </a:r>
          </a:p>
          <a:p>
            <a:pPr lvl="1">
              <a:lnSpc>
                <a:spcPct val="100000"/>
              </a:lnSpc>
            </a:pPr>
            <a:r>
              <a:rPr lang="en-US" sz="1000" b="1" i="0" dirty="0">
                <a:solidFill>
                  <a:srgbClr val="F27724"/>
                </a:solidFill>
                <a:effectLst/>
                <a:latin typeface="Arial" panose="020B0604020202020204" pitchFamily="34" charset="0"/>
                <a:cs typeface="Arial" panose="020B0604020202020204" pitchFamily="34" charset="0"/>
              </a:rPr>
              <a:t>Partner Recruitment</a:t>
            </a:r>
          </a:p>
          <a:p>
            <a:pPr lvl="1">
              <a:lnSpc>
                <a:spcPct val="100000"/>
              </a:lnSpc>
            </a:pPr>
            <a:r>
              <a:rPr lang="en-US" sz="1000" i="0" dirty="0">
                <a:solidFill>
                  <a:srgbClr val="636361"/>
                </a:solidFill>
                <a:effectLst/>
                <a:latin typeface="Arial" panose="020B0604020202020204" pitchFamily="34" charset="0"/>
                <a:cs typeface="Arial" panose="020B0604020202020204" pitchFamily="34" charset="0"/>
              </a:rPr>
              <a:t>Partner recruitment is a strategic initiative, and highly organized. Partner profiling is done on a regular basis to understand strengths, weakness, opportunities and threats on a territory-by-territory basis. Regular partner recruitment activities are carried out to fill gaps, prune and align with growth strategies.</a:t>
            </a:r>
          </a:p>
          <a:p>
            <a:endParaRPr lang="en-US" dirty="0"/>
          </a:p>
        </p:txBody>
      </p:sp>
    </p:spTree>
    <p:extLst>
      <p:ext uri="{BB962C8B-B14F-4D97-AF65-F5344CB8AC3E}">
        <p14:creationId xmlns:p14="http://schemas.microsoft.com/office/powerpoint/2010/main" val="965661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aphical user interface&#10;&#10;Description automatically generated with medium confidence">
            <a:extLst>
              <a:ext uri="{FF2B5EF4-FFF2-40B4-BE49-F238E27FC236}">
                <a16:creationId xmlns:a16="http://schemas.microsoft.com/office/drawing/2014/main" id="{DE50E3DF-E6F6-46CE-9A63-B325365F487B}"/>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291820" y="949235"/>
            <a:ext cx="3897872" cy="3827988"/>
          </a:xfrm>
        </p:spPr>
      </p:pic>
      <p:sp>
        <p:nvSpPr>
          <p:cNvPr id="3" name="Text Placeholder 2">
            <a:extLst>
              <a:ext uri="{FF2B5EF4-FFF2-40B4-BE49-F238E27FC236}">
                <a16:creationId xmlns:a16="http://schemas.microsoft.com/office/drawing/2014/main" id="{EA7CB121-A55D-4FF3-829B-52EA5A9FF1D7}"/>
              </a:ext>
            </a:extLst>
          </p:cNvPr>
          <p:cNvSpPr>
            <a:spLocks noGrp="1"/>
          </p:cNvSpPr>
          <p:nvPr>
            <p:ph type="body" sz="quarter" idx="11"/>
          </p:nvPr>
        </p:nvSpPr>
        <p:spPr/>
        <p:txBody>
          <a:bodyPr/>
          <a:lstStyle/>
          <a:p>
            <a:r>
              <a:rPr lang="en-US" dirty="0"/>
              <a:t>Channel Management Maturity How to Get There</a:t>
            </a:r>
          </a:p>
        </p:txBody>
      </p:sp>
      <p:sp>
        <p:nvSpPr>
          <p:cNvPr id="4" name="Text Placeholder 3">
            <a:extLst>
              <a:ext uri="{FF2B5EF4-FFF2-40B4-BE49-F238E27FC236}">
                <a16:creationId xmlns:a16="http://schemas.microsoft.com/office/drawing/2014/main" id="{D172E2BA-7588-4E01-9382-437ED9BDBF46}"/>
              </a:ext>
            </a:extLst>
          </p:cNvPr>
          <p:cNvSpPr>
            <a:spLocks noGrp="1"/>
          </p:cNvSpPr>
          <p:nvPr>
            <p:ph type="body" sz="quarter" idx="16"/>
          </p:nvPr>
        </p:nvSpPr>
        <p:spPr>
          <a:xfrm>
            <a:off x="4654501" y="962377"/>
            <a:ext cx="4237817" cy="3827988"/>
          </a:xfrm>
        </p:spPr>
        <p:txBody>
          <a:bodyPr/>
          <a:lstStyle/>
          <a:p>
            <a:pPr algn="l"/>
            <a:r>
              <a:rPr lang="en-US" b="1" i="0" dirty="0">
                <a:solidFill>
                  <a:srgbClr val="F27724"/>
                </a:solidFill>
                <a:effectLst/>
                <a:latin typeface="Arial" panose="020B0604020202020204" pitchFamily="34" charset="0"/>
                <a:cs typeface="Arial" panose="020B0604020202020204" pitchFamily="34" charset="0"/>
              </a:rPr>
              <a:t>Partner Engagement</a:t>
            </a:r>
          </a:p>
          <a:p>
            <a:pPr algn="l"/>
            <a:r>
              <a:rPr lang="en-US" i="0" dirty="0">
                <a:effectLst/>
                <a:latin typeface="Arial" panose="020B0604020202020204" pitchFamily="34" charset="0"/>
                <a:cs typeface="Arial" panose="020B0604020202020204" pitchFamily="34" charset="0"/>
              </a:rPr>
              <a:t>The company fully streamlines its go-to-market activities behind competency-based profiling that aligns with end-user/customer segments. Allocation of resources is highly strategic, tied to overall sales objectives and initiatives.</a:t>
            </a:r>
          </a:p>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Partner portal</a:t>
            </a:r>
            <a:r>
              <a:rPr lang="en-US" b="0" i="0" dirty="0">
                <a:effectLst/>
                <a:latin typeface="Arial" panose="020B0604020202020204" pitchFamily="34" charset="0"/>
                <a:cs typeface="Arial" panose="020B0604020202020204" pitchFamily="34" charset="0"/>
              </a:rPr>
              <a:t>- Partner relationship management automation is deployed end to end to ensure structured, segmented, and sequential engagement with partner companies and resources. The partner portal is a highly strategic asset that streamlines partner engagement and communication. Multiple functions and departments use the portal as a strategic tool for product releases, updates, pricing, program changes and enhancements.</a:t>
            </a:r>
          </a:p>
          <a:p>
            <a:endParaRPr lang="en-US" dirty="0"/>
          </a:p>
        </p:txBody>
      </p:sp>
    </p:spTree>
    <p:extLst>
      <p:ext uri="{BB962C8B-B14F-4D97-AF65-F5344CB8AC3E}">
        <p14:creationId xmlns:p14="http://schemas.microsoft.com/office/powerpoint/2010/main" val="3569143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standing in front of a large globe&#10;&#10;Description automatically generated with low confidence">
            <a:extLst>
              <a:ext uri="{FF2B5EF4-FFF2-40B4-BE49-F238E27FC236}">
                <a16:creationId xmlns:a16="http://schemas.microsoft.com/office/drawing/2014/main" id="{3172AC09-BAF3-4642-AB74-6A24DB472A33}"/>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5020574" y="931818"/>
            <a:ext cx="3897872" cy="3833441"/>
          </a:xfrm>
        </p:spPr>
      </p:pic>
      <p:sp>
        <p:nvSpPr>
          <p:cNvPr id="5" name="Text Placeholder 4">
            <a:extLst>
              <a:ext uri="{FF2B5EF4-FFF2-40B4-BE49-F238E27FC236}">
                <a16:creationId xmlns:a16="http://schemas.microsoft.com/office/drawing/2014/main" id="{52406FDD-EAD1-45D0-BBBD-C3E136C0FC9C}"/>
              </a:ext>
            </a:extLst>
          </p:cNvPr>
          <p:cNvSpPr>
            <a:spLocks noGrp="1"/>
          </p:cNvSpPr>
          <p:nvPr>
            <p:ph type="body" sz="quarter" idx="11"/>
          </p:nvPr>
        </p:nvSpPr>
        <p:spPr/>
        <p:txBody>
          <a:bodyPr/>
          <a:lstStyle/>
          <a:p>
            <a:r>
              <a:rPr lang="en-US" dirty="0"/>
              <a:t>Channel Management Maturity How to Get There</a:t>
            </a:r>
          </a:p>
        </p:txBody>
      </p:sp>
      <p:sp>
        <p:nvSpPr>
          <p:cNvPr id="7" name="Text Placeholder 6">
            <a:extLst>
              <a:ext uri="{FF2B5EF4-FFF2-40B4-BE49-F238E27FC236}">
                <a16:creationId xmlns:a16="http://schemas.microsoft.com/office/drawing/2014/main" id="{6FD501FD-D92C-4D42-A746-060B9F3A5098}"/>
              </a:ext>
            </a:extLst>
          </p:cNvPr>
          <p:cNvSpPr>
            <a:spLocks noGrp="1"/>
          </p:cNvSpPr>
          <p:nvPr>
            <p:ph type="body" sz="quarter" idx="16"/>
          </p:nvPr>
        </p:nvSpPr>
        <p:spPr>
          <a:xfrm>
            <a:off x="577516" y="931818"/>
            <a:ext cx="4180626" cy="3848259"/>
          </a:xfrm>
        </p:spPr>
        <p:txBody>
          <a:bodyPr/>
          <a:lstStyle/>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Partner onboarding</a:t>
            </a:r>
            <a:r>
              <a:rPr lang="en-US" b="0" i="0" dirty="0">
                <a:effectLst/>
                <a:latin typeface="Arial" panose="020B0604020202020204" pitchFamily="34" charset="0"/>
                <a:cs typeface="Arial" panose="020B0604020202020204" pitchFamily="34" charset="0"/>
              </a:rPr>
              <a:t>- This is recognized as one of the most critical phases of engagement. Ramp-to-revenue is considered a highly important metric, and partner relationship management automation is used end to end to speed up onboarding, tracking and management of new partners.</a:t>
            </a:r>
          </a:p>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Business planning</a:t>
            </a:r>
            <a:r>
              <a:rPr lang="en-US" b="0" i="0" dirty="0">
                <a:effectLst/>
                <a:latin typeface="Arial" panose="020B0604020202020204" pitchFamily="34" charset="0"/>
                <a:cs typeface="Arial" panose="020B0604020202020204" pitchFamily="34" charset="0"/>
              </a:rPr>
              <a:t>- A structured business planning step is introduced and managed actively. Premier partners are required to submit detailed bi-annual business plans, which are reviewed with channel managers on a quarterly basis. Partner relationship management automation is used to track all business plans and their current status.</a:t>
            </a:r>
          </a:p>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Partner communication</a:t>
            </a:r>
            <a:r>
              <a:rPr lang="en-US" b="0" i="0" dirty="0">
                <a:effectLst/>
                <a:latin typeface="Arial" panose="020B0604020202020204" pitchFamily="34" charset="0"/>
                <a:cs typeface="Arial" panose="020B0604020202020204" pitchFamily="34" charset="0"/>
              </a:rPr>
              <a:t>- Segment-based partner communication plays a critical role in making sure the right content is available to the right partner at the right time. Partners can personalize content access and delivery. Partner relationship management automation is used end to end to keep partners informed and productive.</a:t>
            </a:r>
          </a:p>
          <a:p>
            <a:endParaRPr lang="en-US" dirty="0"/>
          </a:p>
        </p:txBody>
      </p:sp>
    </p:spTree>
    <p:extLst>
      <p:ext uri="{BB962C8B-B14F-4D97-AF65-F5344CB8AC3E}">
        <p14:creationId xmlns:p14="http://schemas.microsoft.com/office/powerpoint/2010/main" val="3365412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up of a light bulb&#10;&#10;Description automatically generated with low confidence">
            <a:extLst>
              <a:ext uri="{FF2B5EF4-FFF2-40B4-BE49-F238E27FC236}">
                <a16:creationId xmlns:a16="http://schemas.microsoft.com/office/drawing/2014/main" id="{345E8F4A-56F2-41F0-8957-5A98B9B8FE27}"/>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a:xfrm>
            <a:off x="292100" y="949325"/>
            <a:ext cx="3709988" cy="3827463"/>
          </a:xfrm>
        </p:spPr>
      </p:pic>
      <p:sp>
        <p:nvSpPr>
          <p:cNvPr id="3" name="Text Placeholder 2">
            <a:extLst>
              <a:ext uri="{FF2B5EF4-FFF2-40B4-BE49-F238E27FC236}">
                <a16:creationId xmlns:a16="http://schemas.microsoft.com/office/drawing/2014/main" id="{789A42AD-8D56-45D8-BB9F-A14BD6404E7B}"/>
              </a:ext>
            </a:extLst>
          </p:cNvPr>
          <p:cNvSpPr>
            <a:spLocks noGrp="1"/>
          </p:cNvSpPr>
          <p:nvPr>
            <p:ph type="body" sz="quarter" idx="11"/>
          </p:nvPr>
        </p:nvSpPr>
        <p:spPr/>
        <p:txBody>
          <a:bodyPr/>
          <a:lstStyle/>
          <a:p>
            <a:r>
              <a:rPr lang="en-US" dirty="0"/>
              <a:t>Channel Management Maturity How to Get There</a:t>
            </a:r>
          </a:p>
        </p:txBody>
      </p:sp>
      <p:sp>
        <p:nvSpPr>
          <p:cNvPr id="4" name="Text Placeholder 3">
            <a:extLst>
              <a:ext uri="{FF2B5EF4-FFF2-40B4-BE49-F238E27FC236}">
                <a16:creationId xmlns:a16="http://schemas.microsoft.com/office/drawing/2014/main" id="{57CF2476-461F-422B-8FF3-FA97F81416E5}"/>
              </a:ext>
            </a:extLst>
          </p:cNvPr>
          <p:cNvSpPr>
            <a:spLocks noGrp="1"/>
          </p:cNvSpPr>
          <p:nvPr>
            <p:ph type="body" sz="quarter" idx="16"/>
          </p:nvPr>
        </p:nvSpPr>
        <p:spPr>
          <a:xfrm>
            <a:off x="4290117" y="962377"/>
            <a:ext cx="4602202" cy="3827988"/>
          </a:xfrm>
        </p:spPr>
        <p:txBody>
          <a:bodyPr/>
          <a:lstStyle/>
          <a:p>
            <a:pPr algn="l"/>
            <a:r>
              <a:rPr lang="en-US" b="1" i="0" dirty="0">
                <a:solidFill>
                  <a:srgbClr val="F27724"/>
                </a:solidFill>
                <a:effectLst/>
                <a:latin typeface="Arial" panose="020B0604020202020204" pitchFamily="34" charset="0"/>
                <a:cs typeface="Arial" panose="020B0604020202020204" pitchFamily="34" charset="0"/>
              </a:rPr>
              <a:t>Partner Enablement</a:t>
            </a:r>
          </a:p>
          <a:p>
            <a:pPr algn="l"/>
            <a:r>
              <a:rPr lang="en-US" i="0" dirty="0">
                <a:effectLst/>
                <a:latin typeface="Arial" panose="020B0604020202020204" pitchFamily="34" charset="0"/>
                <a:cs typeface="Arial" panose="020B0604020202020204" pitchFamily="34" charset="0"/>
              </a:rPr>
              <a:t>This step takes center stage in mature channel organization. Organizations that excel at partner productivity tend to have a highly structured and robust enablement program. Partner relationship management automation plays a critical role in making a robust enablement program a true reality.</a:t>
            </a:r>
          </a:p>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Marketing and sales enablement</a:t>
            </a:r>
            <a:r>
              <a:rPr lang="en-US" b="0" i="0" dirty="0">
                <a:effectLst/>
                <a:latin typeface="Arial" panose="020B0604020202020204" pitchFamily="34" charset="0"/>
                <a:cs typeface="Arial" panose="020B0604020202020204" pitchFamily="34" charset="0"/>
              </a:rPr>
              <a:t>- The entire marketing and sales enablement program is highly dependent on a robust partner relationship management automation platform, and has a set of aligned programs and elements in place. Marketing activities are strategic and are focused on extending the reach of the company via a distributed channel network. Programs are initiative-based, and are fully aligned with a performance management and incentives program.</a:t>
            </a:r>
          </a:p>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Partner training</a:t>
            </a:r>
            <a:r>
              <a:rPr lang="en-US" b="0" i="0" dirty="0">
                <a:effectLst/>
                <a:latin typeface="Arial" panose="020B0604020202020204" pitchFamily="34" charset="0"/>
                <a:cs typeface="Arial" panose="020B0604020202020204" pitchFamily="34" charset="0"/>
              </a:rPr>
              <a:t>- All partners have access to training at various levels of complexities. Partners who are starting up have access to basic certification programs, but the company also offers vertical and multiple competency-based training paths that are value-added to partners’ technical staff and differentiate from competitive partner ecosystems. The strength of the partner ecosystem is directly measured via training and certification modules of the partner relationship management automation platform.</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06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31577DE-6F2C-4185-8144-A5D73E2E4831}"/>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5020574" y="931818"/>
            <a:ext cx="3897872" cy="3833441"/>
          </a:xfrm>
        </p:spPr>
      </p:pic>
      <p:sp>
        <p:nvSpPr>
          <p:cNvPr id="5" name="Text Placeholder 4">
            <a:extLst>
              <a:ext uri="{FF2B5EF4-FFF2-40B4-BE49-F238E27FC236}">
                <a16:creationId xmlns:a16="http://schemas.microsoft.com/office/drawing/2014/main" id="{C53066EB-0F86-4958-8AE8-A47D2E9445B1}"/>
              </a:ext>
            </a:extLst>
          </p:cNvPr>
          <p:cNvSpPr>
            <a:spLocks noGrp="1"/>
          </p:cNvSpPr>
          <p:nvPr>
            <p:ph type="body" sz="quarter" idx="11"/>
          </p:nvPr>
        </p:nvSpPr>
        <p:spPr/>
        <p:txBody>
          <a:bodyPr/>
          <a:lstStyle/>
          <a:p>
            <a:r>
              <a:rPr lang="en-US" dirty="0"/>
              <a:t>Channel Management Maturity How to Get There</a:t>
            </a:r>
          </a:p>
          <a:p>
            <a:endParaRPr lang="en-US" dirty="0"/>
          </a:p>
        </p:txBody>
      </p:sp>
      <p:sp>
        <p:nvSpPr>
          <p:cNvPr id="7" name="Text Placeholder 6">
            <a:extLst>
              <a:ext uri="{FF2B5EF4-FFF2-40B4-BE49-F238E27FC236}">
                <a16:creationId xmlns:a16="http://schemas.microsoft.com/office/drawing/2014/main" id="{629DCAFF-83A5-4361-8BF2-F76C2AE90410}"/>
              </a:ext>
            </a:extLst>
          </p:cNvPr>
          <p:cNvSpPr>
            <a:spLocks noGrp="1"/>
          </p:cNvSpPr>
          <p:nvPr>
            <p:ph type="body" sz="quarter" idx="16"/>
          </p:nvPr>
        </p:nvSpPr>
        <p:spPr>
          <a:xfrm>
            <a:off x="556890" y="931818"/>
            <a:ext cx="4201252" cy="3848259"/>
          </a:xfrm>
        </p:spPr>
        <p:txBody>
          <a:bodyPr/>
          <a:lstStyle/>
          <a:p>
            <a:pPr algn="l"/>
            <a:r>
              <a:rPr lang="en-US" b="1" i="0" dirty="0">
                <a:solidFill>
                  <a:srgbClr val="F27724"/>
                </a:solidFill>
                <a:effectLst/>
                <a:latin typeface="Arial" panose="020B0604020202020204" pitchFamily="34" charset="0"/>
                <a:cs typeface="Arial" panose="020B0604020202020204" pitchFamily="34" charset="0"/>
              </a:rPr>
              <a:t>Partner Management</a:t>
            </a:r>
          </a:p>
          <a:p>
            <a:pPr algn="l"/>
            <a:r>
              <a:rPr lang="en-US" i="0" dirty="0">
                <a:effectLst/>
                <a:latin typeface="Arial" panose="020B0604020202020204" pitchFamily="34" charset="0"/>
                <a:cs typeface="Arial" panose="020B0604020202020204" pitchFamily="34" charset="0"/>
              </a:rPr>
              <a:t>The company has a quarter-by-quarter performance management system that allows them to align channel management team members with partner targets and achievement status. Improvement plans are put in place to drive and increase productivity for partners who are not performing. Pruning is performed as necessary to streamline resource allocation and maximize focus. Partner relationship management automation plays a critical role in tracking and managing partner performance at a global level.</a:t>
            </a:r>
          </a:p>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Lead management and distribution</a:t>
            </a:r>
            <a:r>
              <a:rPr lang="en-US" b="0" i="0" dirty="0">
                <a:effectLst/>
                <a:latin typeface="Arial" panose="020B0604020202020204" pitchFamily="34" charset="0"/>
                <a:cs typeface="Arial" panose="020B0604020202020204" pitchFamily="34" charset="0"/>
              </a:rPr>
              <a:t>- The company uses a structured lead management and distribution process to hand overqualified leads to partners who are capable and performing, but also encourages partners to generate leads on their own by leveraging enablement tools from the partner relationship management automation platform.</a:t>
            </a:r>
          </a:p>
          <a:p>
            <a:endParaRPr lang="en-US" dirty="0"/>
          </a:p>
        </p:txBody>
      </p:sp>
    </p:spTree>
    <p:extLst>
      <p:ext uri="{BB962C8B-B14F-4D97-AF65-F5344CB8AC3E}">
        <p14:creationId xmlns:p14="http://schemas.microsoft.com/office/powerpoint/2010/main" val="187340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10;&#10;Description automatically generated">
            <a:extLst>
              <a:ext uri="{FF2B5EF4-FFF2-40B4-BE49-F238E27FC236}">
                <a16:creationId xmlns:a16="http://schemas.microsoft.com/office/drawing/2014/main" id="{FC677CB6-123E-490F-A43B-7B70D74122EB}"/>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291820" y="949235"/>
            <a:ext cx="3897872" cy="3827988"/>
          </a:xfrm>
        </p:spPr>
      </p:pic>
      <p:sp>
        <p:nvSpPr>
          <p:cNvPr id="3" name="Text Placeholder 2">
            <a:extLst>
              <a:ext uri="{FF2B5EF4-FFF2-40B4-BE49-F238E27FC236}">
                <a16:creationId xmlns:a16="http://schemas.microsoft.com/office/drawing/2014/main" id="{92E3FA4F-8AA9-4D40-8596-5CE097E7D997}"/>
              </a:ext>
            </a:extLst>
          </p:cNvPr>
          <p:cNvSpPr>
            <a:spLocks noGrp="1"/>
          </p:cNvSpPr>
          <p:nvPr>
            <p:ph type="body" sz="quarter" idx="11"/>
          </p:nvPr>
        </p:nvSpPr>
        <p:spPr/>
        <p:txBody>
          <a:bodyPr/>
          <a:lstStyle/>
          <a:p>
            <a:r>
              <a:rPr lang="en-US" dirty="0"/>
              <a:t>Channel Management Maturity How to Get There</a:t>
            </a:r>
          </a:p>
          <a:p>
            <a:endParaRPr lang="en-US" dirty="0"/>
          </a:p>
        </p:txBody>
      </p:sp>
      <p:sp>
        <p:nvSpPr>
          <p:cNvPr id="4" name="Text Placeholder 3">
            <a:extLst>
              <a:ext uri="{FF2B5EF4-FFF2-40B4-BE49-F238E27FC236}">
                <a16:creationId xmlns:a16="http://schemas.microsoft.com/office/drawing/2014/main" id="{FE79C17D-46A1-42C2-985C-F5C8734DB767}"/>
              </a:ext>
            </a:extLst>
          </p:cNvPr>
          <p:cNvSpPr>
            <a:spLocks noGrp="1"/>
          </p:cNvSpPr>
          <p:nvPr>
            <p:ph type="body" sz="quarter" idx="16"/>
          </p:nvPr>
        </p:nvSpPr>
        <p:spPr>
          <a:xfrm>
            <a:off x="4572000" y="962377"/>
            <a:ext cx="4320319" cy="3827988"/>
          </a:xfrm>
        </p:spPr>
        <p:txBody>
          <a:bodyPr/>
          <a:lstStyle/>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Deal registration and protection</a:t>
            </a:r>
            <a:r>
              <a:rPr lang="en-US" b="0" i="0" dirty="0">
                <a:effectLst/>
                <a:latin typeface="Arial" panose="020B0604020202020204" pitchFamily="34" charset="0"/>
                <a:cs typeface="Arial" panose="020B0604020202020204" pitchFamily="34" charset="0"/>
              </a:rPr>
              <a:t>- Both elements of deal registration and protection programs are fully aligned with competency-based selling for high-performing partners. The partner relationship management automation platform plays a critical role in making sure deals are tracked, measured and registered appropriately and the right approval routing is used to eliminate channel conflict and confusions.</a:t>
            </a:r>
          </a:p>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Advanced incentives</a:t>
            </a:r>
            <a:r>
              <a:rPr lang="en-US" b="0" i="0" dirty="0">
                <a:effectLst/>
                <a:latin typeface="Arial" panose="020B0604020202020204" pitchFamily="34" charset="0"/>
                <a:cs typeface="Arial" panose="020B0604020202020204" pitchFamily="34" charset="0"/>
              </a:rPr>
              <a:t>- In addition to market development funds (MDF) and/or co-op funds, the company may also provide additional rewards, rebates and incentives. However, these programs may or may not be fully aligned with lead generation, deal registration and management.</a:t>
            </a:r>
          </a:p>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Sales rewards</a:t>
            </a:r>
            <a:r>
              <a:rPr lang="en-US" b="0" i="0" dirty="0">
                <a:effectLst/>
                <a:latin typeface="Arial" panose="020B0604020202020204" pitchFamily="34" charset="0"/>
                <a:cs typeface="Arial" panose="020B0604020202020204" pitchFamily="34" charset="0"/>
              </a:rPr>
              <a:t>- Individual sales rep-level performance incentives are introduced and fully aligned with pipeline development and other relevant performance metrics.</a:t>
            </a:r>
          </a:p>
          <a:p>
            <a:endParaRPr lang="en-US" dirty="0"/>
          </a:p>
        </p:txBody>
      </p:sp>
    </p:spTree>
    <p:extLst>
      <p:ext uri="{BB962C8B-B14F-4D97-AF65-F5344CB8AC3E}">
        <p14:creationId xmlns:p14="http://schemas.microsoft.com/office/powerpoint/2010/main" val="3192810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10;&#10;Description automatically generated">
            <a:extLst>
              <a:ext uri="{FF2B5EF4-FFF2-40B4-BE49-F238E27FC236}">
                <a16:creationId xmlns:a16="http://schemas.microsoft.com/office/drawing/2014/main" id="{5D6CD152-B086-479F-B5C2-5ED0AB27B5E4}"/>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5020574" y="931818"/>
            <a:ext cx="3897872" cy="3833441"/>
          </a:xfrm>
        </p:spPr>
      </p:pic>
      <p:sp>
        <p:nvSpPr>
          <p:cNvPr id="5" name="Text Placeholder 4">
            <a:extLst>
              <a:ext uri="{FF2B5EF4-FFF2-40B4-BE49-F238E27FC236}">
                <a16:creationId xmlns:a16="http://schemas.microsoft.com/office/drawing/2014/main" id="{ADF956A4-4EFA-47D3-8D89-A5B95092E72E}"/>
              </a:ext>
            </a:extLst>
          </p:cNvPr>
          <p:cNvSpPr>
            <a:spLocks noGrp="1"/>
          </p:cNvSpPr>
          <p:nvPr>
            <p:ph type="body" sz="quarter" idx="11"/>
          </p:nvPr>
        </p:nvSpPr>
        <p:spPr/>
        <p:txBody>
          <a:bodyPr/>
          <a:lstStyle/>
          <a:p>
            <a:r>
              <a:rPr lang="en-US" dirty="0"/>
              <a:t>Channel Management Maturity How to Get There</a:t>
            </a:r>
          </a:p>
          <a:p>
            <a:endParaRPr lang="en-US" dirty="0"/>
          </a:p>
        </p:txBody>
      </p:sp>
      <p:sp>
        <p:nvSpPr>
          <p:cNvPr id="7" name="Text Placeholder 6">
            <a:extLst>
              <a:ext uri="{FF2B5EF4-FFF2-40B4-BE49-F238E27FC236}">
                <a16:creationId xmlns:a16="http://schemas.microsoft.com/office/drawing/2014/main" id="{E58E2362-340C-4AEF-8A54-7DA472C89CFD}"/>
              </a:ext>
            </a:extLst>
          </p:cNvPr>
          <p:cNvSpPr>
            <a:spLocks noGrp="1"/>
          </p:cNvSpPr>
          <p:nvPr>
            <p:ph type="body" sz="quarter" idx="16"/>
          </p:nvPr>
        </p:nvSpPr>
        <p:spPr/>
        <p:txBody>
          <a:bodyPr/>
          <a:lstStyle/>
          <a:p>
            <a:pPr algn="l"/>
            <a:r>
              <a:rPr lang="en-US" b="1" i="0" dirty="0">
                <a:solidFill>
                  <a:srgbClr val="00BCFF"/>
                </a:solidFill>
                <a:effectLst/>
                <a:latin typeface="Arial" panose="020B0604020202020204" pitchFamily="34" charset="0"/>
                <a:cs typeface="Arial" panose="020B0604020202020204" pitchFamily="34" charset="0"/>
              </a:rPr>
              <a:t>Reaching Maturity</a:t>
            </a:r>
          </a:p>
          <a:p>
            <a:pPr algn="l"/>
            <a:r>
              <a:rPr lang="en-US" i="0" dirty="0">
                <a:effectLst/>
                <a:latin typeface="Arial" panose="020B0604020202020204" pitchFamily="34" charset="0"/>
                <a:cs typeface="Arial" panose="020B0604020202020204" pitchFamily="34" charset="0"/>
              </a:rPr>
              <a:t>I realize this article may be daunting for some, but it describes a multi-phase path to maturity that is quite real for many. The key is not to get frustrated with the current lack of maturity at your organization or become too content with a high level of maturity.</a:t>
            </a:r>
          </a:p>
          <a:p>
            <a:pPr algn="l"/>
            <a:r>
              <a:rPr lang="en-US" i="0" dirty="0">
                <a:effectLst/>
                <a:latin typeface="Arial" panose="020B0604020202020204" pitchFamily="34" charset="0"/>
                <a:cs typeface="Arial" panose="020B0604020202020204" pitchFamily="34" charset="0"/>
              </a:rPr>
              <a:t>Channel is a powerful asset to any organization selling indirectly to buyers, but constant rethinking, alignment, and management are also critical to keep go-to-market strategies fresh and partners energized. However, change for the sake of change–and especially change that is not aligned with data–can lead to severe dissatisfaction with the partner base and cause performance to degrade overnight.</a:t>
            </a:r>
          </a:p>
          <a:p>
            <a:pPr algn="l"/>
            <a:r>
              <a:rPr lang="en-US" i="0" dirty="0">
                <a:effectLst/>
                <a:latin typeface="Arial" panose="020B0604020202020204" pitchFamily="34" charset="0"/>
                <a:cs typeface="Arial" panose="020B0604020202020204" pitchFamily="34" charset="0"/>
              </a:rPr>
              <a:t>This is where partner relationship management automation can be especially valuable, providing full visibility, tracking and execution, with the ability to scale globally.</a:t>
            </a:r>
          </a:p>
          <a:p>
            <a:endParaRPr lang="en-US" dirty="0"/>
          </a:p>
        </p:txBody>
      </p:sp>
    </p:spTree>
    <p:extLst>
      <p:ext uri="{BB962C8B-B14F-4D97-AF65-F5344CB8AC3E}">
        <p14:creationId xmlns:p14="http://schemas.microsoft.com/office/powerpoint/2010/main" val="282979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AF20E3C-DC79-4834-B09E-24F1E286C71B}"/>
              </a:ext>
            </a:extLst>
          </p:cNvPr>
          <p:cNvSpPr>
            <a:spLocks noGrp="1"/>
          </p:cNvSpPr>
          <p:nvPr>
            <p:ph type="ctrTitle"/>
          </p:nvPr>
        </p:nvSpPr>
        <p:spPr>
          <a:prstGeom prst="rect">
            <a:avLst/>
          </a:prstGeom>
        </p:spPr>
        <p:txBody>
          <a:bodyPr/>
          <a:lstStyle>
            <a:lvl1pPr>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181912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824FEB1-C6F4-4284-9EE9-2817F24A4DC0}"/>
              </a:ext>
            </a:extLst>
          </p:cNvPr>
          <p:cNvSpPr>
            <a:spLocks noGrp="1"/>
          </p:cNvSpPr>
          <p:nvPr>
            <p:ph type="body" sz="quarter" idx="11"/>
          </p:nvPr>
        </p:nvSpPr>
        <p:spPr/>
        <p:txBody>
          <a:bodyPr/>
          <a:lstStyle/>
          <a:p>
            <a:r>
              <a:rPr lang="en-US" dirty="0"/>
              <a:t>Channel Management Maturity How to Get There</a:t>
            </a:r>
          </a:p>
        </p:txBody>
      </p:sp>
      <p:sp>
        <p:nvSpPr>
          <p:cNvPr id="5" name="Text Placeholder 4">
            <a:extLst>
              <a:ext uri="{FF2B5EF4-FFF2-40B4-BE49-F238E27FC236}">
                <a16:creationId xmlns:a16="http://schemas.microsoft.com/office/drawing/2014/main" id="{C4B6616B-D638-467B-86EF-41EF776CAD4F}"/>
              </a:ext>
            </a:extLst>
          </p:cNvPr>
          <p:cNvSpPr>
            <a:spLocks noGrp="1"/>
          </p:cNvSpPr>
          <p:nvPr>
            <p:ph type="body" sz="quarter" idx="16"/>
          </p:nvPr>
        </p:nvSpPr>
        <p:spPr>
          <a:xfrm>
            <a:off x="313226" y="931818"/>
            <a:ext cx="4444916" cy="3848259"/>
          </a:xfrm>
        </p:spPr>
        <p:txBody>
          <a:bodyPr/>
          <a:lstStyle/>
          <a:p>
            <a:pPr algn="l"/>
            <a:r>
              <a:rPr lang="en-US" i="0" dirty="0">
                <a:solidFill>
                  <a:srgbClr val="333333"/>
                </a:solidFill>
                <a:effectLst/>
                <a:latin typeface="Arial" panose="020B0604020202020204" pitchFamily="34" charset="0"/>
                <a:cs typeface="Arial" panose="020B0604020202020204" pitchFamily="34" charset="0"/>
              </a:rPr>
              <a:t>The concept of a channel has existed since the Stone Age–when one person bartered with another. While technology has evolved rapidly over the past few thousand years, for many companies the state of their channel maturity still resembles antiquated methods that stifle growth.</a:t>
            </a:r>
          </a:p>
          <a:p>
            <a:pPr algn="l"/>
            <a:r>
              <a:rPr lang="en-US" i="0" dirty="0">
                <a:solidFill>
                  <a:srgbClr val="333333"/>
                </a:solidFill>
                <a:effectLst/>
                <a:latin typeface="Arial" panose="020B0604020202020204" pitchFamily="34" charset="0"/>
                <a:cs typeface="Arial" panose="020B0604020202020204" pitchFamily="34" charset="0"/>
              </a:rPr>
              <a:t>Based on our engagement with thousands of channel partners worldwide and our evaluation of how vendors deploy channel management, we have come up with a basic four-step framework for partner lifecycle management (or activities). We break down this lifecycle into four core areas: </a:t>
            </a:r>
            <a:r>
              <a:rPr lang="en-US" i="0" u="sng" dirty="0">
                <a:solidFill>
                  <a:srgbClr val="1878D1"/>
                </a:solidFill>
                <a:effectLst/>
                <a:latin typeface="Arial" panose="020B0604020202020204" pitchFamily="34" charset="0"/>
                <a:cs typeface="Arial" panose="020B0604020202020204" pitchFamily="34" charset="0"/>
                <a:hlinkClick r:id="rId2"/>
              </a:rPr>
              <a:t>partner recruitment</a:t>
            </a:r>
            <a:r>
              <a:rPr lang="en-US" i="0" dirty="0">
                <a:solidFill>
                  <a:srgbClr val="333333"/>
                </a:solidFill>
                <a:effectLst/>
                <a:latin typeface="Arial" panose="020B0604020202020204" pitchFamily="34" charset="0"/>
                <a:cs typeface="Arial" panose="020B0604020202020204" pitchFamily="34" charset="0"/>
              </a:rPr>
              <a:t>, partner engagement, partner enablement, and partner management.</a:t>
            </a:r>
          </a:p>
          <a:p>
            <a:pPr algn="l"/>
            <a:r>
              <a:rPr lang="en-US" i="0" dirty="0">
                <a:solidFill>
                  <a:srgbClr val="333333"/>
                </a:solidFill>
                <a:effectLst/>
                <a:latin typeface="Arial" panose="020B0604020202020204" pitchFamily="34" charset="0"/>
                <a:cs typeface="Arial" panose="020B0604020202020204" pitchFamily="34" charset="0"/>
              </a:rPr>
              <a:t>As a part of the channel management maturity evaluation, it is essential to understand which phase a company is in when it comes to these four different areas of activities. This serves as a starting point with the idea that the channel will evolve and grow.</a:t>
            </a:r>
          </a:p>
        </p:txBody>
      </p:sp>
      <p:pic>
        <p:nvPicPr>
          <p:cNvPr id="1026" name="Picture 2" descr="Channel Management Maturity: How to Get There">
            <a:extLst>
              <a:ext uri="{FF2B5EF4-FFF2-40B4-BE49-F238E27FC236}">
                <a16:creationId xmlns:a16="http://schemas.microsoft.com/office/drawing/2014/main" id="{0EE48511-0EC7-44C7-B565-F94DCB4D6383}"/>
              </a:ext>
            </a:extLst>
          </p:cNvPr>
          <p:cNvPicPr>
            <a:picLocks noGrp="1" noChangeAspect="1" noChangeArrowheads="1"/>
          </p:cNvPicPr>
          <p:nvPr>
            <p:ph type="pic" sz="quarter" idx="15"/>
          </p:nvPr>
        </p:nvPicPr>
        <p:blipFill rotWithShape="1">
          <a:blip r:embed="rId3">
            <a:extLst>
              <a:ext uri="{28A0092B-C50C-407E-A947-70E740481C1C}">
                <a14:useLocalDpi xmlns:a14="http://schemas.microsoft.com/office/drawing/2010/main" val="0"/>
              </a:ext>
            </a:extLst>
          </a:blip>
          <a:srcRect/>
          <a:stretch/>
        </p:blipFill>
        <p:spPr bwMode="auto">
          <a:xfrm>
            <a:off x="5020574" y="931817"/>
            <a:ext cx="3900214" cy="383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23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656395D-0968-4CC4-83FA-27592B0EA08A}"/>
              </a:ext>
            </a:extLst>
          </p:cNvPr>
          <p:cNvSpPr>
            <a:spLocks noGrp="1"/>
          </p:cNvSpPr>
          <p:nvPr>
            <p:ph type="body" sz="quarter" idx="11"/>
          </p:nvPr>
        </p:nvSpPr>
        <p:spPr/>
        <p:txBody>
          <a:bodyPr/>
          <a:lstStyle/>
          <a:p>
            <a:r>
              <a:rPr lang="en-US" dirty="0"/>
              <a:t>Channel Management Maturity How to Get There</a:t>
            </a:r>
          </a:p>
        </p:txBody>
      </p:sp>
      <p:sp>
        <p:nvSpPr>
          <p:cNvPr id="9" name="Text Placeholder 8">
            <a:extLst>
              <a:ext uri="{FF2B5EF4-FFF2-40B4-BE49-F238E27FC236}">
                <a16:creationId xmlns:a16="http://schemas.microsoft.com/office/drawing/2014/main" id="{4393C9E7-9550-4849-8115-E9C4978354A8}"/>
              </a:ext>
            </a:extLst>
          </p:cNvPr>
          <p:cNvSpPr>
            <a:spLocks noGrp="1"/>
          </p:cNvSpPr>
          <p:nvPr>
            <p:ph type="body" sz="quarter" idx="16"/>
          </p:nvPr>
        </p:nvSpPr>
        <p:spPr/>
        <p:txBody>
          <a:bodyPr/>
          <a:lstStyle/>
          <a:p>
            <a:pPr algn="l"/>
            <a:r>
              <a:rPr lang="en-US" b="1" i="0" dirty="0">
                <a:solidFill>
                  <a:srgbClr val="00BCFF"/>
                </a:solidFill>
                <a:effectLst/>
                <a:latin typeface="Arial" panose="020B0604020202020204" pitchFamily="34" charset="0"/>
                <a:cs typeface="Arial" panose="020B0604020202020204" pitchFamily="34" charset="0"/>
              </a:rPr>
              <a:t>Phase 1: Laying the Foundation</a:t>
            </a:r>
          </a:p>
          <a:p>
            <a:pPr algn="l"/>
            <a:r>
              <a:rPr lang="en-US" i="0" dirty="0">
                <a:effectLst/>
                <a:latin typeface="Arial" panose="020B0604020202020204" pitchFamily="34" charset="0"/>
                <a:cs typeface="Arial" panose="020B0604020202020204" pitchFamily="34" charset="0"/>
              </a:rPr>
              <a:t>This is the start-up phase of channel development. When you look at the activities at this level, it covers the following:</a:t>
            </a:r>
          </a:p>
          <a:p>
            <a:pPr lvl="1">
              <a:lnSpc>
                <a:spcPct val="100000"/>
              </a:lnSpc>
            </a:pPr>
            <a:r>
              <a:rPr lang="en-US" sz="1000" b="1" i="0" dirty="0">
                <a:solidFill>
                  <a:srgbClr val="F27724"/>
                </a:solidFill>
                <a:effectLst/>
                <a:latin typeface="Arial" panose="020B0604020202020204" pitchFamily="34" charset="0"/>
                <a:cs typeface="Arial" panose="020B0604020202020204" pitchFamily="34" charset="0"/>
              </a:rPr>
              <a:t>Partner Recruitment</a:t>
            </a:r>
          </a:p>
          <a:p>
            <a:pPr lvl="1">
              <a:lnSpc>
                <a:spcPct val="100000"/>
              </a:lnSpc>
            </a:pPr>
            <a:r>
              <a:rPr lang="en-US" sz="1000" i="0" dirty="0">
                <a:solidFill>
                  <a:srgbClr val="636361"/>
                </a:solidFill>
                <a:effectLst/>
                <a:latin typeface="Arial" panose="020B0604020202020204" pitchFamily="34" charset="0"/>
                <a:cs typeface="Arial" panose="020B0604020202020204" pitchFamily="34" charset="0"/>
              </a:rPr>
              <a:t>The company has some basic partner recruitment capabilities in place by running tradeshows, webinars, and call-out campaigns. Recruitment is ad hoc, and not really focused around </a:t>
            </a:r>
            <a:r>
              <a:rPr lang="en-US" sz="1000" i="0" u="sng" dirty="0">
                <a:solidFill>
                  <a:srgbClr val="63636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partner profiling</a:t>
            </a:r>
            <a:r>
              <a:rPr lang="en-US" sz="1000" i="0" dirty="0">
                <a:solidFill>
                  <a:srgbClr val="636361"/>
                </a:solidFill>
                <a:effectLst/>
                <a:latin typeface="Arial" panose="020B0604020202020204" pitchFamily="34" charset="0"/>
                <a:cs typeface="Arial" panose="020B0604020202020204" pitchFamily="34" charset="0"/>
              </a:rPr>
              <a:t> or competency development, but more opportunistic.</a:t>
            </a:r>
          </a:p>
          <a:p>
            <a:pPr lvl="1">
              <a:lnSpc>
                <a:spcPct val="100000"/>
              </a:lnSpc>
            </a:pPr>
            <a:endParaRPr lang="en-US" sz="1000" dirty="0">
              <a:solidFill>
                <a:srgbClr val="636361"/>
              </a:solidFill>
              <a:latin typeface="Arial" panose="020B0604020202020204" pitchFamily="34" charset="0"/>
              <a:cs typeface="Arial" panose="020B0604020202020204" pitchFamily="34" charset="0"/>
            </a:endParaRPr>
          </a:p>
          <a:p>
            <a:pPr lvl="1"/>
            <a:r>
              <a:rPr lang="en-US" sz="1000" b="1" i="0" dirty="0">
                <a:solidFill>
                  <a:srgbClr val="F27724"/>
                </a:solidFill>
                <a:effectLst/>
                <a:latin typeface="Arial" panose="020B0604020202020204" pitchFamily="34" charset="0"/>
                <a:cs typeface="Arial" panose="020B0604020202020204" pitchFamily="34" charset="0"/>
              </a:rPr>
              <a:t>Partner Engagement</a:t>
            </a:r>
          </a:p>
          <a:p>
            <a:pPr lvl="1">
              <a:lnSpc>
                <a:spcPct val="100000"/>
              </a:lnSpc>
            </a:pPr>
            <a:r>
              <a:rPr lang="en-US" sz="1000" i="0" dirty="0">
                <a:solidFill>
                  <a:srgbClr val="636361"/>
                </a:solidFill>
                <a:effectLst/>
                <a:latin typeface="Arial" panose="020B0604020202020204" pitchFamily="34" charset="0"/>
                <a:cs typeface="Arial" panose="020B0604020202020204" pitchFamily="34" charset="0"/>
              </a:rPr>
              <a:t>The company knows how to provide a basic infrastructure. In many cases the following are homegrown:</a:t>
            </a:r>
            <a:br>
              <a:rPr lang="en-US" sz="1000" i="0" dirty="0">
                <a:solidFill>
                  <a:srgbClr val="636361"/>
                </a:solidFill>
                <a:effectLst/>
                <a:latin typeface="Arial" panose="020B0604020202020204" pitchFamily="34" charset="0"/>
                <a:cs typeface="Arial" panose="020B0604020202020204" pitchFamily="34" charset="0"/>
              </a:rPr>
            </a:br>
            <a:endParaRPr lang="en-US" sz="1000" i="0" dirty="0">
              <a:solidFill>
                <a:srgbClr val="636361"/>
              </a:solidFill>
              <a:effectLst/>
              <a:latin typeface="Arial" panose="020B0604020202020204" pitchFamily="34" charset="0"/>
              <a:cs typeface="Arial" panose="020B0604020202020204" pitchFamily="34" charset="0"/>
            </a:endParaRPr>
          </a:p>
          <a:p>
            <a:pPr marL="514350" lvl="1" indent="-171450">
              <a:lnSpc>
                <a:spcPct val="100000"/>
              </a:lnSpc>
              <a:buFont typeface="Arial" panose="020B0604020202020204" pitchFamily="34" charset="0"/>
              <a:buChar char="•"/>
            </a:pPr>
            <a:r>
              <a:rPr lang="en-US" sz="1000" b="1" i="0" dirty="0">
                <a:solidFill>
                  <a:srgbClr val="636361"/>
                </a:solidFill>
                <a:effectLst/>
                <a:latin typeface="Arial" panose="020B0604020202020204" pitchFamily="34" charset="0"/>
                <a:cs typeface="Arial" panose="020B0604020202020204" pitchFamily="34" charset="0"/>
              </a:rPr>
              <a:t>Partner portal</a:t>
            </a:r>
            <a:r>
              <a:rPr lang="en-US" sz="1000" b="0" i="0" dirty="0">
                <a:solidFill>
                  <a:srgbClr val="636361"/>
                </a:solidFill>
                <a:effectLst/>
                <a:latin typeface="Arial" panose="020B0604020202020204" pitchFamily="34" charset="0"/>
                <a:cs typeface="Arial" panose="020B0604020202020204" pitchFamily="34" charset="0"/>
              </a:rPr>
              <a:t>- Tends to be patched together using either open source software, SharePoint or some other web development tools. However, the portal is monolithic, not localized and cannot offer personalized content. With that said, at this stage the basic content exchange capabilities are in place. Some companies in this phase deploy a basic level of partner relationship management automation.</a:t>
            </a:r>
          </a:p>
          <a:p>
            <a:pPr lvl="1">
              <a:lnSpc>
                <a:spcPct val="100000"/>
              </a:lnSpc>
            </a:pPr>
            <a:endParaRPr lang="en-US" sz="1000" i="0" dirty="0">
              <a:solidFill>
                <a:srgbClr val="636361"/>
              </a:solidFill>
              <a:effectLst/>
              <a:latin typeface="Arial" panose="020B0604020202020204" pitchFamily="34" charset="0"/>
              <a:cs typeface="Arial" panose="020B0604020202020204" pitchFamily="34" charset="0"/>
            </a:endParaRPr>
          </a:p>
        </p:txBody>
      </p:sp>
      <p:pic>
        <p:nvPicPr>
          <p:cNvPr id="11" name="Picture Placeholder 10" descr="A picture containing person, green, hand&#10;&#10;Description automatically generated">
            <a:extLst>
              <a:ext uri="{FF2B5EF4-FFF2-40B4-BE49-F238E27FC236}">
                <a16:creationId xmlns:a16="http://schemas.microsoft.com/office/drawing/2014/main" id="{34BAC960-044C-4578-831A-C77F8E65DB4B}"/>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15277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3DE499F-70E6-412C-BE66-B41735A7F10E}"/>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C8B7CDBD-FA0F-46C3-9EAC-8B67ECBE53C7}"/>
              </a:ext>
            </a:extLst>
          </p:cNvPr>
          <p:cNvSpPr>
            <a:spLocks noGrp="1"/>
          </p:cNvSpPr>
          <p:nvPr>
            <p:ph type="body" sz="quarter" idx="11"/>
          </p:nvPr>
        </p:nvSpPr>
        <p:spPr/>
        <p:txBody>
          <a:bodyPr/>
          <a:lstStyle/>
          <a:p>
            <a:r>
              <a:rPr lang="en-US" dirty="0"/>
              <a:t>Channel Management Maturity How to Get There</a:t>
            </a:r>
          </a:p>
        </p:txBody>
      </p:sp>
      <p:sp>
        <p:nvSpPr>
          <p:cNvPr id="7" name="Text Placeholder 6">
            <a:extLst>
              <a:ext uri="{FF2B5EF4-FFF2-40B4-BE49-F238E27FC236}">
                <a16:creationId xmlns:a16="http://schemas.microsoft.com/office/drawing/2014/main" id="{01BC6CC0-013F-4D34-8DC8-79FE00250BC7}"/>
              </a:ext>
            </a:extLst>
          </p:cNvPr>
          <p:cNvSpPr>
            <a:spLocks noGrp="1"/>
          </p:cNvSpPr>
          <p:nvPr>
            <p:ph type="body" sz="quarter" idx="16"/>
          </p:nvPr>
        </p:nvSpPr>
        <p:spPr>
          <a:xfrm>
            <a:off x="783770" y="931818"/>
            <a:ext cx="3974371" cy="3848259"/>
          </a:xfrm>
        </p:spPr>
        <p:txBody>
          <a:bodyPr/>
          <a:lstStyle/>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Partner onboarding</a:t>
            </a:r>
            <a:r>
              <a:rPr lang="en-US" b="0" i="0" dirty="0">
                <a:effectLst/>
                <a:latin typeface="Arial" panose="020B0604020202020204" pitchFamily="34" charset="0"/>
                <a:cs typeface="Arial" panose="020B0604020202020204" pitchFamily="34" charset="0"/>
              </a:rPr>
              <a:t>- Signing contracts, training partners on how to sell and putting business plans together are the core steps in this phase, but most of these activities are done manually and there are no systems in place to track the progress of partner engagement.</a:t>
            </a:r>
          </a:p>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Partner communication</a:t>
            </a:r>
            <a:r>
              <a:rPr lang="en-US" b="0" i="0" dirty="0">
                <a:effectLst/>
                <a:latin typeface="Arial" panose="020B0604020202020204" pitchFamily="34" charset="0"/>
                <a:cs typeface="Arial" panose="020B0604020202020204" pitchFamily="34" charset="0"/>
              </a:rPr>
              <a:t>- A weekly or monthly newsletter goes out to partners, but communication is not broadly aligned with strategic initiatives and intent. Most content is highly tactical, and not necessarily controlled and aligned with broader corporate initiative. Very rarely at this stage do we see deployment of partner relationship management automation.</a:t>
            </a:r>
          </a:p>
          <a:p>
            <a:endParaRPr lang="en-US" dirty="0"/>
          </a:p>
        </p:txBody>
      </p:sp>
    </p:spTree>
    <p:extLst>
      <p:ext uri="{BB962C8B-B14F-4D97-AF65-F5344CB8AC3E}">
        <p14:creationId xmlns:p14="http://schemas.microsoft.com/office/powerpoint/2010/main" val="418757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looking at a computer screen&#10;&#10;Description automatically generated with medium confidence">
            <a:extLst>
              <a:ext uri="{FF2B5EF4-FFF2-40B4-BE49-F238E27FC236}">
                <a16:creationId xmlns:a16="http://schemas.microsoft.com/office/drawing/2014/main" id="{2FFDC203-080D-4D70-9C4B-9846A4D3613B}"/>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291820" y="949235"/>
            <a:ext cx="3897872" cy="3827988"/>
          </a:xfrm>
        </p:spPr>
      </p:pic>
      <p:sp>
        <p:nvSpPr>
          <p:cNvPr id="3" name="Text Placeholder 2">
            <a:extLst>
              <a:ext uri="{FF2B5EF4-FFF2-40B4-BE49-F238E27FC236}">
                <a16:creationId xmlns:a16="http://schemas.microsoft.com/office/drawing/2014/main" id="{022150C4-F511-4561-BAA8-B400DCCF83A7}"/>
              </a:ext>
            </a:extLst>
          </p:cNvPr>
          <p:cNvSpPr>
            <a:spLocks noGrp="1"/>
          </p:cNvSpPr>
          <p:nvPr>
            <p:ph type="body" sz="quarter" idx="11"/>
          </p:nvPr>
        </p:nvSpPr>
        <p:spPr/>
        <p:txBody>
          <a:bodyPr/>
          <a:lstStyle/>
          <a:p>
            <a:r>
              <a:rPr lang="en-US" dirty="0"/>
              <a:t>Channel Management Maturity How to Get There</a:t>
            </a:r>
          </a:p>
        </p:txBody>
      </p:sp>
      <p:sp>
        <p:nvSpPr>
          <p:cNvPr id="4" name="Text Placeholder 3">
            <a:extLst>
              <a:ext uri="{FF2B5EF4-FFF2-40B4-BE49-F238E27FC236}">
                <a16:creationId xmlns:a16="http://schemas.microsoft.com/office/drawing/2014/main" id="{8D74A0DD-7EA5-4F92-B136-13B882E9F2FC}"/>
              </a:ext>
            </a:extLst>
          </p:cNvPr>
          <p:cNvSpPr>
            <a:spLocks noGrp="1"/>
          </p:cNvSpPr>
          <p:nvPr>
            <p:ph type="body" sz="quarter" idx="16"/>
          </p:nvPr>
        </p:nvSpPr>
        <p:spPr>
          <a:xfrm>
            <a:off x="4647627" y="962377"/>
            <a:ext cx="4244692" cy="3827988"/>
          </a:xfrm>
        </p:spPr>
        <p:txBody>
          <a:bodyPr/>
          <a:lstStyle/>
          <a:p>
            <a:pPr algn="l"/>
            <a:r>
              <a:rPr lang="en-US" b="1" i="0" dirty="0">
                <a:solidFill>
                  <a:srgbClr val="F27724"/>
                </a:solidFill>
                <a:effectLst/>
                <a:latin typeface="Arial" panose="020B0604020202020204" pitchFamily="34" charset="0"/>
                <a:cs typeface="Arial" panose="020B0604020202020204" pitchFamily="34" charset="0"/>
              </a:rPr>
              <a:t>Partner Enablement</a:t>
            </a:r>
          </a:p>
          <a:p>
            <a:pPr algn="l"/>
            <a:r>
              <a:rPr lang="en-US" i="0" dirty="0">
                <a:effectLst/>
                <a:latin typeface="Arial" panose="020B0604020202020204" pitchFamily="34" charset="0"/>
                <a:cs typeface="Arial" panose="020B0604020202020204" pitchFamily="34" charset="0"/>
              </a:rPr>
              <a:t>The company provides a basic level of marketing and sales tools.</a:t>
            </a:r>
          </a:p>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Marketing and sales enablement</a:t>
            </a:r>
            <a:r>
              <a:rPr lang="en-US" b="0" i="0" dirty="0">
                <a:effectLst/>
                <a:latin typeface="Arial" panose="020B0604020202020204" pitchFamily="34" charset="0"/>
                <a:cs typeface="Arial" panose="020B0604020202020204" pitchFamily="34" charset="0"/>
              </a:rPr>
              <a:t>- Price lists, product data sheets, marketing templates are available for partners to use. However, content is not mobile-friendly and not easy to search, tag and find at this level.</a:t>
            </a:r>
          </a:p>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Partner training</a:t>
            </a:r>
            <a:r>
              <a:rPr lang="en-US" b="0" i="0" dirty="0">
                <a:effectLst/>
                <a:latin typeface="Arial" panose="020B0604020202020204" pitchFamily="34" charset="0"/>
                <a:cs typeface="Arial" panose="020B0604020202020204" pitchFamily="34" charset="0"/>
              </a:rPr>
              <a:t>- A basic </a:t>
            </a:r>
            <a:r>
              <a:rPr lang="en-US" b="0" i="0" u="sng"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partner certification</a:t>
            </a:r>
            <a:r>
              <a:rPr lang="en-US" b="0" i="0" dirty="0">
                <a:effectLst/>
                <a:latin typeface="Arial" panose="020B0604020202020204" pitchFamily="34" charset="0"/>
                <a:cs typeface="Arial" panose="020B0604020202020204" pitchFamily="34" charset="0"/>
              </a:rPr>
              <a:t> and training mechanism is in place, but there is no structured learning management system (LMS) to digitally train, track and certify partners across multiple countries and languages.</a:t>
            </a:r>
          </a:p>
          <a:p>
            <a:pPr algn="l"/>
            <a:r>
              <a:rPr lang="en-US" b="1" i="0" dirty="0">
                <a:solidFill>
                  <a:srgbClr val="F27724"/>
                </a:solidFill>
                <a:effectLst/>
                <a:latin typeface="Arial" panose="020B0604020202020204" pitchFamily="34" charset="0"/>
                <a:cs typeface="Arial" panose="020B0604020202020204" pitchFamily="34" charset="0"/>
              </a:rPr>
              <a:t>Partner Management</a:t>
            </a:r>
          </a:p>
          <a:p>
            <a:pPr algn="l"/>
            <a:r>
              <a:rPr lang="en-US" i="0" dirty="0">
                <a:effectLst/>
                <a:latin typeface="Arial" panose="020B0604020202020204" pitchFamily="34" charset="0"/>
                <a:cs typeface="Arial" panose="020B0604020202020204" pitchFamily="34" charset="0"/>
              </a:rPr>
              <a:t>The company has a loosely defined partner incentive structure in place, primarily using market development funds.</a:t>
            </a:r>
            <a:br>
              <a:rPr lang="en-US" i="0" dirty="0">
                <a:effectLst/>
                <a:latin typeface="Arial" panose="020B0604020202020204" pitchFamily="34" charset="0"/>
                <a:cs typeface="Arial" panose="020B0604020202020204" pitchFamily="34" charset="0"/>
              </a:rPr>
            </a:br>
            <a:br>
              <a:rPr lang="en-US" i="0" dirty="0">
                <a:effectLst/>
                <a:latin typeface="Arial" panose="020B0604020202020204" pitchFamily="34" charset="0"/>
                <a:cs typeface="Arial" panose="020B0604020202020204" pitchFamily="34" charset="0"/>
              </a:rPr>
            </a:br>
            <a:r>
              <a:rPr lang="en-US" i="0" u="sng"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Incentives</a:t>
            </a:r>
            <a:r>
              <a:rPr lang="en-US" i="0" dirty="0">
                <a:effectLst/>
                <a:latin typeface="Arial" panose="020B0604020202020204" pitchFamily="34" charset="0"/>
                <a:cs typeface="Arial" panose="020B0604020202020204" pitchFamily="34" charset="0"/>
              </a:rPr>
              <a:t> are available on an ad hoc basis, but no structured quarterly programs are in place, nor is there any competency alignment.</a:t>
            </a:r>
          </a:p>
        </p:txBody>
      </p:sp>
    </p:spTree>
    <p:extLst>
      <p:ext uri="{BB962C8B-B14F-4D97-AF65-F5344CB8AC3E}">
        <p14:creationId xmlns:p14="http://schemas.microsoft.com/office/powerpoint/2010/main" val="90777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EAB9D7C-E7CB-41A8-8D3D-05CA626C86AE}"/>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5020574" y="931818"/>
            <a:ext cx="3897872" cy="3833441"/>
          </a:xfrm>
        </p:spPr>
      </p:pic>
      <p:sp>
        <p:nvSpPr>
          <p:cNvPr id="5" name="Text Placeholder 4">
            <a:extLst>
              <a:ext uri="{FF2B5EF4-FFF2-40B4-BE49-F238E27FC236}">
                <a16:creationId xmlns:a16="http://schemas.microsoft.com/office/drawing/2014/main" id="{F7817E94-A617-49A7-B1DF-36F96ECAFE93}"/>
              </a:ext>
            </a:extLst>
          </p:cNvPr>
          <p:cNvSpPr>
            <a:spLocks noGrp="1"/>
          </p:cNvSpPr>
          <p:nvPr>
            <p:ph type="body" sz="quarter" idx="11"/>
          </p:nvPr>
        </p:nvSpPr>
        <p:spPr/>
        <p:txBody>
          <a:bodyPr/>
          <a:lstStyle/>
          <a:p>
            <a:r>
              <a:rPr lang="en-US" dirty="0"/>
              <a:t>Channel Management Maturity How to Get There</a:t>
            </a:r>
          </a:p>
        </p:txBody>
      </p:sp>
      <p:sp>
        <p:nvSpPr>
          <p:cNvPr id="7" name="Text Placeholder 6">
            <a:extLst>
              <a:ext uri="{FF2B5EF4-FFF2-40B4-BE49-F238E27FC236}">
                <a16:creationId xmlns:a16="http://schemas.microsoft.com/office/drawing/2014/main" id="{DC379F20-7E25-4D29-B706-E47A593B1D60}"/>
              </a:ext>
            </a:extLst>
          </p:cNvPr>
          <p:cNvSpPr>
            <a:spLocks noGrp="1"/>
          </p:cNvSpPr>
          <p:nvPr>
            <p:ph type="body" sz="quarter" idx="16"/>
          </p:nvPr>
        </p:nvSpPr>
        <p:spPr/>
        <p:txBody>
          <a:bodyPr/>
          <a:lstStyle/>
          <a:p>
            <a:pPr algn="l"/>
            <a:r>
              <a:rPr lang="en-US" b="1" i="0" dirty="0">
                <a:solidFill>
                  <a:srgbClr val="00BCFF"/>
                </a:solidFill>
                <a:effectLst/>
                <a:latin typeface="Arial" panose="020B0604020202020204" pitchFamily="34" charset="0"/>
                <a:cs typeface="Arial" panose="020B0604020202020204" pitchFamily="34" charset="0"/>
              </a:rPr>
              <a:t>Phase 2: Refining the Structure to Scale</a:t>
            </a:r>
          </a:p>
          <a:p>
            <a:pPr algn="l"/>
            <a:r>
              <a:rPr lang="en-US" i="0" dirty="0">
                <a:effectLst/>
                <a:latin typeface="Arial" panose="020B0604020202020204" pitchFamily="34" charset="0"/>
                <a:cs typeface="Arial" panose="020B0604020202020204" pitchFamily="34" charset="0"/>
              </a:rPr>
              <a:t>Companies entering this phase have a significant portion of their revenue (perhaps more than a few hundred million dollars) coming from the channel, and the channel is a strategic piece. Also, we see more prevalent deployment of automation to streamline multiple areas and workflows globally.</a:t>
            </a:r>
            <a:br>
              <a:rPr lang="en-US" i="0" dirty="0">
                <a:effectLst/>
                <a:latin typeface="Arial" panose="020B0604020202020204" pitchFamily="34" charset="0"/>
                <a:cs typeface="Arial" panose="020B0604020202020204" pitchFamily="34" charset="0"/>
              </a:rPr>
            </a:br>
            <a:endParaRPr lang="en-US" i="0" dirty="0">
              <a:effectLst/>
              <a:latin typeface="Arial" panose="020B0604020202020204" pitchFamily="34" charset="0"/>
              <a:cs typeface="Arial" panose="020B0604020202020204" pitchFamily="34" charset="0"/>
            </a:endParaRPr>
          </a:p>
          <a:p>
            <a:pPr lvl="1">
              <a:lnSpc>
                <a:spcPct val="100000"/>
              </a:lnSpc>
            </a:pPr>
            <a:r>
              <a:rPr lang="en-US" sz="1000" b="1" i="0" dirty="0">
                <a:solidFill>
                  <a:srgbClr val="F27724"/>
                </a:solidFill>
                <a:effectLst/>
                <a:latin typeface="Arial" panose="020B0604020202020204" pitchFamily="34" charset="0"/>
                <a:cs typeface="Arial" panose="020B0604020202020204" pitchFamily="34" charset="0"/>
              </a:rPr>
              <a:t>Partner Recruitment</a:t>
            </a:r>
            <a:br>
              <a:rPr lang="en-US" sz="1000" b="1" i="0" dirty="0">
                <a:solidFill>
                  <a:srgbClr val="333333"/>
                </a:solidFill>
                <a:effectLst/>
                <a:latin typeface="Arial" panose="020B0604020202020204" pitchFamily="34" charset="0"/>
                <a:cs typeface="Arial" panose="020B0604020202020204" pitchFamily="34" charset="0"/>
              </a:rPr>
            </a:br>
            <a:endParaRPr lang="en-US" sz="1000" b="1" i="0" dirty="0">
              <a:solidFill>
                <a:srgbClr val="636361"/>
              </a:solidFill>
              <a:effectLst/>
              <a:latin typeface="Arial" panose="020B0604020202020204" pitchFamily="34" charset="0"/>
              <a:cs typeface="Arial" panose="020B0604020202020204" pitchFamily="34" charset="0"/>
            </a:endParaRPr>
          </a:p>
          <a:p>
            <a:pPr lvl="1">
              <a:lnSpc>
                <a:spcPct val="100000"/>
              </a:lnSpc>
            </a:pPr>
            <a:r>
              <a:rPr lang="en-US" sz="1000" i="0" dirty="0">
                <a:solidFill>
                  <a:srgbClr val="636361"/>
                </a:solidFill>
                <a:effectLst/>
                <a:latin typeface="Arial" panose="020B0604020202020204" pitchFamily="34" charset="0"/>
                <a:cs typeface="Arial" panose="020B0604020202020204" pitchFamily="34" charset="0"/>
              </a:rPr>
              <a:t>Partner recruitment is a strategic initiative–structured in a few countries, but ad hoc in others. Some partner profiling analysis is done to understand what territories need pruning, and where new partners needed to be added. Multi-quarter programs are rolled out.</a:t>
            </a:r>
          </a:p>
          <a:p>
            <a:endParaRPr lang="en-US" dirty="0"/>
          </a:p>
        </p:txBody>
      </p:sp>
    </p:spTree>
    <p:extLst>
      <p:ext uri="{BB962C8B-B14F-4D97-AF65-F5344CB8AC3E}">
        <p14:creationId xmlns:p14="http://schemas.microsoft.com/office/powerpoint/2010/main" val="316354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people looking at a cell phone&#10;&#10;Description automatically generated with medium confidence">
            <a:extLst>
              <a:ext uri="{FF2B5EF4-FFF2-40B4-BE49-F238E27FC236}">
                <a16:creationId xmlns:a16="http://schemas.microsoft.com/office/drawing/2014/main" id="{A46E4736-929A-43DD-897A-369130A18DAB}"/>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291820" y="949235"/>
            <a:ext cx="3897872" cy="3827988"/>
          </a:xfrm>
        </p:spPr>
      </p:pic>
      <p:sp>
        <p:nvSpPr>
          <p:cNvPr id="3" name="Text Placeholder 2">
            <a:extLst>
              <a:ext uri="{FF2B5EF4-FFF2-40B4-BE49-F238E27FC236}">
                <a16:creationId xmlns:a16="http://schemas.microsoft.com/office/drawing/2014/main" id="{BD17BC63-BA67-4B66-BA41-63799EE9D715}"/>
              </a:ext>
            </a:extLst>
          </p:cNvPr>
          <p:cNvSpPr>
            <a:spLocks noGrp="1"/>
          </p:cNvSpPr>
          <p:nvPr>
            <p:ph type="body" sz="quarter" idx="11"/>
          </p:nvPr>
        </p:nvSpPr>
        <p:spPr/>
        <p:txBody>
          <a:bodyPr/>
          <a:lstStyle/>
          <a:p>
            <a:r>
              <a:rPr lang="en-US" dirty="0"/>
              <a:t>Channel Management Maturity How to Get There</a:t>
            </a:r>
          </a:p>
        </p:txBody>
      </p:sp>
      <p:sp>
        <p:nvSpPr>
          <p:cNvPr id="4" name="Text Placeholder 3">
            <a:extLst>
              <a:ext uri="{FF2B5EF4-FFF2-40B4-BE49-F238E27FC236}">
                <a16:creationId xmlns:a16="http://schemas.microsoft.com/office/drawing/2014/main" id="{07EA4864-180F-4364-AEE3-015561D4F306}"/>
              </a:ext>
            </a:extLst>
          </p:cNvPr>
          <p:cNvSpPr>
            <a:spLocks noGrp="1"/>
          </p:cNvSpPr>
          <p:nvPr>
            <p:ph type="body" sz="quarter" idx="16"/>
          </p:nvPr>
        </p:nvSpPr>
        <p:spPr>
          <a:xfrm>
            <a:off x="4647627" y="962377"/>
            <a:ext cx="4244692" cy="3827988"/>
          </a:xfrm>
        </p:spPr>
        <p:txBody>
          <a:bodyPr/>
          <a:lstStyle/>
          <a:p>
            <a:pPr algn="l"/>
            <a:r>
              <a:rPr lang="en-US" b="1" i="0" dirty="0">
                <a:solidFill>
                  <a:srgbClr val="F27724"/>
                </a:solidFill>
                <a:effectLst/>
                <a:latin typeface="Arial" panose="020B0604020202020204" pitchFamily="34" charset="0"/>
                <a:cs typeface="Arial" panose="020B0604020202020204" pitchFamily="34" charset="0"/>
              </a:rPr>
              <a:t>Partner Engagement</a:t>
            </a:r>
          </a:p>
          <a:p>
            <a:pPr algn="l"/>
            <a:r>
              <a:rPr lang="en-US" i="0" dirty="0">
                <a:effectLst/>
                <a:latin typeface="Arial" panose="020B0604020202020204" pitchFamily="34" charset="0"/>
                <a:cs typeface="Arial" panose="020B0604020202020204" pitchFamily="34" charset="0"/>
              </a:rPr>
              <a:t>The company has a structured approach towards partner engagement by partner type, verticals, competencies, sales velocity, etc.</a:t>
            </a:r>
          </a:p>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Partner portal</a:t>
            </a:r>
            <a:r>
              <a:rPr lang="en-US" b="0" i="0" dirty="0">
                <a:effectLst/>
                <a:latin typeface="Arial" panose="020B0604020202020204" pitchFamily="34" charset="0"/>
                <a:cs typeface="Arial" panose="020B0604020202020204" pitchFamily="34" charset="0"/>
              </a:rPr>
              <a:t>- This becomes a strategic tool to provide segmented content to specific sets of partners and is used extensively.</a:t>
            </a:r>
          </a:p>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Partner onboarding</a:t>
            </a:r>
            <a:r>
              <a:rPr lang="en-US" b="0" i="0" dirty="0">
                <a:effectLst/>
                <a:latin typeface="Arial" panose="020B0604020202020204" pitchFamily="34" charset="0"/>
                <a:cs typeface="Arial" panose="020B0604020202020204" pitchFamily="34" charset="0"/>
              </a:rPr>
              <a:t>- The entire partner onboarding process is automated, and progress can be tracked dynamically using partner relationship management automation tools. Complete </a:t>
            </a:r>
            <a:r>
              <a:rPr lang="en-US" b="0" i="0" u="sng"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partner relationship management (PRM)</a:t>
            </a:r>
            <a:r>
              <a:rPr lang="en-US" b="0" i="0" dirty="0">
                <a:effectLst/>
                <a:latin typeface="Arial" panose="020B0604020202020204" pitchFamily="34" charset="0"/>
                <a:cs typeface="Arial" panose="020B0604020202020204" pitchFamily="34" charset="0"/>
              </a:rPr>
              <a:t> tools are deployed sporadically as well.</a:t>
            </a:r>
          </a:p>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Partner communication</a:t>
            </a:r>
            <a:r>
              <a:rPr lang="en-US" b="0" i="0" dirty="0">
                <a:effectLst/>
                <a:latin typeface="Arial" panose="020B0604020202020204" pitchFamily="34" charset="0"/>
                <a:cs typeface="Arial" panose="020B0604020202020204" pitchFamily="34" charset="0"/>
              </a:rPr>
              <a:t>- At this stage, communication tends to be more structured, regular and mature. Some level of communication personalization is achieved via partner profiles and usage of partnership relationship management automation tools.</a:t>
            </a:r>
          </a:p>
        </p:txBody>
      </p:sp>
    </p:spTree>
    <p:extLst>
      <p:ext uri="{BB962C8B-B14F-4D97-AF65-F5344CB8AC3E}">
        <p14:creationId xmlns:p14="http://schemas.microsoft.com/office/powerpoint/2010/main" val="1513856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2BE7892-C8D7-4A4F-99D7-A5998F32F600}"/>
              </a:ext>
            </a:extLst>
          </p:cNvPr>
          <p:cNvSpPr>
            <a:spLocks noGrp="1"/>
          </p:cNvSpPr>
          <p:nvPr>
            <p:ph type="body" sz="quarter" idx="11"/>
          </p:nvPr>
        </p:nvSpPr>
        <p:spPr/>
        <p:txBody>
          <a:bodyPr/>
          <a:lstStyle/>
          <a:p>
            <a:r>
              <a:rPr lang="en-US" dirty="0"/>
              <a:t>Channel Management Maturity How to Get There</a:t>
            </a:r>
          </a:p>
        </p:txBody>
      </p:sp>
      <p:sp>
        <p:nvSpPr>
          <p:cNvPr id="7" name="Text Placeholder 6">
            <a:extLst>
              <a:ext uri="{FF2B5EF4-FFF2-40B4-BE49-F238E27FC236}">
                <a16:creationId xmlns:a16="http://schemas.microsoft.com/office/drawing/2014/main" id="{DEE7841E-C641-4FC2-B6B7-62ABF78A6A02}"/>
              </a:ext>
            </a:extLst>
          </p:cNvPr>
          <p:cNvSpPr>
            <a:spLocks noGrp="1"/>
          </p:cNvSpPr>
          <p:nvPr>
            <p:ph type="body" sz="quarter" idx="16"/>
          </p:nvPr>
        </p:nvSpPr>
        <p:spPr>
          <a:xfrm>
            <a:off x="570640" y="931818"/>
            <a:ext cx="4187501" cy="3848259"/>
          </a:xfrm>
        </p:spPr>
        <p:txBody>
          <a:bodyPr/>
          <a:lstStyle/>
          <a:p>
            <a:pPr algn="l"/>
            <a:r>
              <a:rPr lang="en-US" b="1" i="0" dirty="0">
                <a:solidFill>
                  <a:srgbClr val="F27724"/>
                </a:solidFill>
                <a:effectLst/>
                <a:latin typeface="Arial" panose="020B0604020202020204" pitchFamily="34" charset="0"/>
                <a:cs typeface="Arial" panose="020B0604020202020204" pitchFamily="34" charset="0"/>
              </a:rPr>
              <a:t>Partner Enablement</a:t>
            </a:r>
          </a:p>
          <a:p>
            <a:pPr algn="l"/>
            <a:r>
              <a:rPr lang="en-US" i="0" dirty="0">
                <a:effectLst/>
                <a:latin typeface="Arial" panose="020B0604020202020204" pitchFamily="34" charset="0"/>
                <a:cs typeface="Arial" panose="020B0604020202020204" pitchFamily="34" charset="0"/>
              </a:rPr>
              <a:t>The company has built a set of structured tools that are deployed by countries in various languages.</a:t>
            </a:r>
          </a:p>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Marketing and sales enablement</a:t>
            </a:r>
            <a:r>
              <a:rPr lang="en-US" b="0" i="0" dirty="0">
                <a:effectLst/>
                <a:latin typeface="Arial" panose="020B0604020202020204" pitchFamily="34" charset="0"/>
                <a:cs typeface="Arial" panose="020B0604020202020204" pitchFamily="34" charset="0"/>
              </a:rPr>
              <a:t>- In addition to basic content, the company provides advanced, academy-level marketing and sales content. Integrated marketing tools and </a:t>
            </a:r>
            <a:r>
              <a:rPr lang="en-US" b="0" i="0" u="sng"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campaigns</a:t>
            </a:r>
            <a:r>
              <a:rPr lang="en-US" b="0" i="0" dirty="0">
                <a:effectLst/>
                <a:latin typeface="Arial" panose="020B0604020202020204" pitchFamily="34" charset="0"/>
                <a:cs typeface="Arial" panose="020B0604020202020204" pitchFamily="34" charset="0"/>
              </a:rPr>
              <a:t> are available for partners to use. Many companies at this stage also use multi-partner demand-generation activities using some sort of a partner relationship management automation platform.</a:t>
            </a:r>
          </a:p>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Partner training</a:t>
            </a:r>
            <a:r>
              <a:rPr lang="en-US" b="0" i="0" dirty="0">
                <a:effectLst/>
                <a:latin typeface="Arial" panose="020B0604020202020204" pitchFamily="34" charset="0"/>
                <a:cs typeface="Arial" panose="020B0604020202020204" pitchFamily="34" charset="0"/>
              </a:rPr>
              <a:t>- Both training and certification tend to be quite organized at this level, and also aligned with partner profiles (e.g., competency matching.). Training is also aligned to incentives and awards, and may even tie to strategic objectives.</a:t>
            </a:r>
          </a:p>
          <a:p>
            <a:endParaRPr lang="en-US" dirty="0"/>
          </a:p>
        </p:txBody>
      </p:sp>
      <p:pic>
        <p:nvPicPr>
          <p:cNvPr id="13" name="Picture Placeholder 12" descr="A group of people clapping&#10;&#10;Description automatically generated with medium confidence">
            <a:extLst>
              <a:ext uri="{FF2B5EF4-FFF2-40B4-BE49-F238E27FC236}">
                <a16:creationId xmlns:a16="http://schemas.microsoft.com/office/drawing/2014/main" id="{41FAE9AF-54AD-446C-AB95-6391DC0AE346}"/>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5552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63E4CF-56C0-4804-BE4B-300BD7F736CB}"/>
              </a:ext>
            </a:extLst>
          </p:cNvPr>
          <p:cNvSpPr>
            <a:spLocks noGrp="1"/>
          </p:cNvSpPr>
          <p:nvPr>
            <p:ph type="body" sz="quarter" idx="11"/>
          </p:nvPr>
        </p:nvSpPr>
        <p:spPr/>
        <p:txBody>
          <a:bodyPr/>
          <a:lstStyle/>
          <a:p>
            <a:r>
              <a:rPr lang="en-US" dirty="0"/>
              <a:t>Channel Management Maturity How to Get There</a:t>
            </a:r>
          </a:p>
        </p:txBody>
      </p:sp>
      <p:sp>
        <p:nvSpPr>
          <p:cNvPr id="4" name="Text Placeholder 3">
            <a:extLst>
              <a:ext uri="{FF2B5EF4-FFF2-40B4-BE49-F238E27FC236}">
                <a16:creationId xmlns:a16="http://schemas.microsoft.com/office/drawing/2014/main" id="{5B97CDC5-8CED-4B1C-800D-A4F8D75789C0}"/>
              </a:ext>
            </a:extLst>
          </p:cNvPr>
          <p:cNvSpPr>
            <a:spLocks noGrp="1"/>
          </p:cNvSpPr>
          <p:nvPr>
            <p:ph type="body" sz="quarter" idx="16"/>
          </p:nvPr>
        </p:nvSpPr>
        <p:spPr>
          <a:xfrm>
            <a:off x="4716379" y="962377"/>
            <a:ext cx="4175940" cy="3827988"/>
          </a:xfrm>
        </p:spPr>
        <p:txBody>
          <a:bodyPr/>
          <a:lstStyle/>
          <a:p>
            <a:pPr algn="l"/>
            <a:r>
              <a:rPr lang="en-US" b="1" i="0" dirty="0">
                <a:solidFill>
                  <a:srgbClr val="F27724"/>
                </a:solidFill>
                <a:effectLst/>
                <a:latin typeface="Arial" panose="020B0604020202020204" pitchFamily="34" charset="0"/>
                <a:cs typeface="Arial" panose="020B0604020202020204" pitchFamily="34" charset="0"/>
              </a:rPr>
              <a:t>Partner Management</a:t>
            </a:r>
          </a:p>
          <a:p>
            <a:pPr algn="l"/>
            <a:r>
              <a:rPr lang="en-US" i="0" dirty="0">
                <a:effectLst/>
                <a:latin typeface="Arial" panose="020B0604020202020204" pitchFamily="34" charset="0"/>
                <a:cs typeface="Arial" panose="020B0604020202020204" pitchFamily="34" charset="0"/>
              </a:rPr>
              <a:t>The company has put together an advanced performance management process, and is trying to implement that across multiple countries. Performance and incentive parameters are clearly defined and actively enforced.</a:t>
            </a:r>
            <a:endParaRPr lang="en-US" b="1"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Deal registration and protection</a:t>
            </a:r>
            <a:r>
              <a:rPr lang="en-US" b="0" i="0" dirty="0">
                <a:effectLst/>
                <a:latin typeface="Arial" panose="020B0604020202020204" pitchFamily="34" charset="0"/>
                <a:cs typeface="Arial" panose="020B0604020202020204" pitchFamily="34" charset="0"/>
              </a:rPr>
              <a:t>- One of the core performance management and enhancement tools is </a:t>
            </a:r>
            <a:r>
              <a:rPr lang="en-US" b="0" i="0" u="sng"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deal protection and registration</a:t>
            </a:r>
            <a:r>
              <a:rPr lang="en-US" b="0" i="0" dirty="0">
                <a:effectLst/>
                <a:latin typeface="Arial" panose="020B0604020202020204" pitchFamily="34" charset="0"/>
                <a:cs typeface="Arial" panose="020B0604020202020204" pitchFamily="34" charset="0"/>
              </a:rPr>
              <a:t>. The company may provide some basic level of automation and alignment with the rest of the programs.</a:t>
            </a:r>
          </a:p>
          <a:p>
            <a:pPr marL="171450" indent="-171450"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Advanced incentives</a:t>
            </a:r>
            <a:r>
              <a:rPr lang="en-US" b="0" i="0" dirty="0">
                <a:effectLst/>
                <a:latin typeface="Arial" panose="020B0604020202020204" pitchFamily="34" charset="0"/>
                <a:cs typeface="Arial" panose="020B0604020202020204" pitchFamily="34" charset="0"/>
              </a:rPr>
              <a:t>- In addition to </a:t>
            </a:r>
            <a:r>
              <a:rPr lang="en-US" b="0" i="0" u="sng"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market development funds (MDF) </a:t>
            </a:r>
            <a:r>
              <a:rPr lang="en-US" b="0" i="0" dirty="0">
                <a:effectLst/>
                <a:latin typeface="Arial" panose="020B0604020202020204" pitchFamily="34" charset="0"/>
                <a:cs typeface="Arial" panose="020B0604020202020204" pitchFamily="34" charset="0"/>
              </a:rPr>
              <a:t>and/or co-op funds, the company may also provide additional rewards, rebates and incentives. However, these programs may or may not be fully aligned with other programs and initiatives. Partner relationship management automation is used in an ad hoc way to create, deploy and manage incentive programs.</a:t>
            </a:r>
          </a:p>
          <a:p>
            <a:endParaRPr lang="en-US" dirty="0"/>
          </a:p>
        </p:txBody>
      </p:sp>
      <p:pic>
        <p:nvPicPr>
          <p:cNvPr id="10" name="Picture Placeholder 9" descr="A group of people in a room&#10;&#10;Description automatically generated with medium confidence">
            <a:extLst>
              <a:ext uri="{FF2B5EF4-FFF2-40B4-BE49-F238E27FC236}">
                <a16:creationId xmlns:a16="http://schemas.microsoft.com/office/drawing/2014/main" id="{36122AEF-06A9-4BC2-8482-C76765EC3C86}"/>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745235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685</TotalTime>
  <Words>2107</Words>
  <Application>Microsoft Office PowerPoint</Application>
  <PresentationFormat>Custom</PresentationFormat>
  <Paragraphs>80</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ArialMT</vt:lpstr>
      <vt:lpstr>Calibri</vt:lpstr>
      <vt:lpstr>Office Theme</vt:lpstr>
      <vt:lpstr>Automating Profitable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Automating Profitable Growth™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Subhajit Ghosh</cp:lastModifiedBy>
  <cp:revision>39</cp:revision>
  <dcterms:created xsi:type="dcterms:W3CDTF">2016-08-01T19:14:45Z</dcterms:created>
  <dcterms:modified xsi:type="dcterms:W3CDTF">2022-02-03T09:41:57Z</dcterms:modified>
</cp:coreProperties>
</file>