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257" r:id="rId3"/>
    <p:sldId id="258" r:id="rId4"/>
    <p:sldId id="260" r:id="rId5"/>
    <p:sldId id="261" r:id="rId6"/>
    <p:sldId id="262" r:id="rId7"/>
    <p:sldId id="263" r:id="rId8"/>
    <p:sldId id="264" r:id="rId9"/>
    <p:sldId id="265" r:id="rId10"/>
    <p:sldId id="266" r:id="rId11"/>
    <p:sldId id="259" r:id="rId12"/>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1"/>
    <a:srgbClr val="F27724"/>
    <a:srgbClr val="00BCFF"/>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5AF49-40D2-4C6D-86D0-26FBD98FC309}" v="38" dt="2022-01-20T10:57:46.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5"/>
    <p:restoredTop sz="94667" autoAdjust="0"/>
  </p:normalViewPr>
  <p:slideViewPr>
    <p:cSldViewPr snapToGrid="0" snapToObjects="1">
      <p:cViewPr varScale="1">
        <p:scale>
          <a:sx n="139" d="100"/>
          <a:sy n="139" d="100"/>
        </p:scale>
        <p:origin x="51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762D90BD-3FF1-424B-B32E-AABEAA7FD948}"/>
    <pc:docChg chg="modSld">
      <pc:chgData name="Subhajit Ghosh" userId="c585d1f3-935b-4ece-b40b-1a6550e66d72" providerId="ADAL" clId="{762D90BD-3FF1-424B-B32E-AABEAA7FD948}" dt="2020-01-24T08:23:28.544" v="1" actId="20577"/>
      <pc:docMkLst>
        <pc:docMk/>
      </pc:docMkLst>
      <pc:sldChg chg="modSp">
        <pc:chgData name="Subhajit Ghosh" userId="c585d1f3-935b-4ece-b40b-1a6550e66d72" providerId="ADAL" clId="{762D90BD-3FF1-424B-B32E-AABEAA7FD948}" dt="2020-01-24T08:23:28.544" v="1" actId="20577"/>
        <pc:sldMkLst>
          <pc:docMk/>
          <pc:sldMk cId="2429983986" sldId="256"/>
        </pc:sldMkLst>
        <pc:spChg chg="mod">
          <ac:chgData name="Subhajit Ghosh" userId="c585d1f3-935b-4ece-b40b-1a6550e66d72" providerId="ADAL" clId="{762D90BD-3FF1-424B-B32E-AABEAA7FD948}" dt="2020-01-24T08:23:28.544" v="1" actId="20577"/>
          <ac:spMkLst>
            <pc:docMk/>
            <pc:sldMk cId="2429983986" sldId="256"/>
            <ac:spMk id="6" creationId="{4F2F611E-2383-4DC9-962D-92928E36BA3F}"/>
          </ac:spMkLst>
        </pc:spChg>
      </pc:sldChg>
    </pc:docChg>
  </pc:docChgLst>
  <pc:docChgLst>
    <pc:chgData name="Subhajit Ghosh" userId="c585d1f3-935b-4ece-b40b-1a6550e66d72" providerId="ADAL" clId="{7CE5AF49-40D2-4C6D-86D0-26FBD98FC309}"/>
    <pc:docChg chg="undo custSel addSld delSld modSld">
      <pc:chgData name="Subhajit Ghosh" userId="c585d1f3-935b-4ece-b40b-1a6550e66d72" providerId="ADAL" clId="{7CE5AF49-40D2-4C6D-86D0-26FBD98FC309}" dt="2022-01-20T10:57:39.227" v="232" actId="18131"/>
      <pc:docMkLst>
        <pc:docMk/>
      </pc:docMkLst>
      <pc:sldChg chg="modSp mod">
        <pc:chgData name="Subhajit Ghosh" userId="c585d1f3-935b-4ece-b40b-1a6550e66d72" providerId="ADAL" clId="{7CE5AF49-40D2-4C6D-86D0-26FBD98FC309}" dt="2022-01-20T10:26:50.065" v="3" actId="14100"/>
        <pc:sldMkLst>
          <pc:docMk/>
          <pc:sldMk cId="2429983986" sldId="256"/>
        </pc:sldMkLst>
        <pc:spChg chg="mod">
          <ac:chgData name="Subhajit Ghosh" userId="c585d1f3-935b-4ece-b40b-1a6550e66d72" providerId="ADAL" clId="{7CE5AF49-40D2-4C6D-86D0-26FBD98FC309}" dt="2022-01-20T10:26:50.065" v="3" actId="14100"/>
          <ac:spMkLst>
            <pc:docMk/>
            <pc:sldMk cId="2429983986" sldId="256"/>
            <ac:spMk id="6" creationId="{4F2F611E-2383-4DC9-962D-92928E36BA3F}"/>
          </ac:spMkLst>
        </pc:spChg>
      </pc:sldChg>
      <pc:sldChg chg="addSp delSp modSp mod">
        <pc:chgData name="Subhajit Ghosh" userId="c585d1f3-935b-4ece-b40b-1a6550e66d72" providerId="ADAL" clId="{7CE5AF49-40D2-4C6D-86D0-26FBD98FC309}" dt="2022-01-20T10:41:44.453" v="160" actId="18131"/>
        <pc:sldMkLst>
          <pc:docMk/>
          <pc:sldMk cId="4142234705" sldId="257"/>
        </pc:sldMkLst>
        <pc:spChg chg="del">
          <ac:chgData name="Subhajit Ghosh" userId="c585d1f3-935b-4ece-b40b-1a6550e66d72" providerId="ADAL" clId="{7CE5AF49-40D2-4C6D-86D0-26FBD98FC309}" dt="2022-01-20T10:41:21.948" v="142"/>
          <ac:spMkLst>
            <pc:docMk/>
            <pc:sldMk cId="4142234705" sldId="257"/>
            <ac:spMk id="2" creationId="{73CDC79A-6FAC-4D7D-B85E-15F848CECB4B}"/>
          </ac:spMkLst>
        </pc:spChg>
        <pc:spChg chg="del">
          <ac:chgData name="Subhajit Ghosh" userId="c585d1f3-935b-4ece-b40b-1a6550e66d72" providerId="ADAL" clId="{7CE5AF49-40D2-4C6D-86D0-26FBD98FC309}" dt="2022-01-20T10:27:21.334" v="8" actId="478"/>
          <ac:spMkLst>
            <pc:docMk/>
            <pc:sldMk cId="4142234705" sldId="257"/>
            <ac:spMk id="3" creationId="{EE5F9CC5-5919-4A5B-B9E8-F922D9826927}"/>
          </ac:spMkLst>
        </pc:spChg>
        <pc:spChg chg="mod">
          <ac:chgData name="Subhajit Ghosh" userId="c585d1f3-935b-4ece-b40b-1a6550e66d72" providerId="ADAL" clId="{7CE5AF49-40D2-4C6D-86D0-26FBD98FC309}" dt="2022-01-20T10:27:03.109" v="4"/>
          <ac:spMkLst>
            <pc:docMk/>
            <pc:sldMk cId="4142234705" sldId="257"/>
            <ac:spMk id="4" creationId="{3824FEB1-C6F4-4284-9EE9-2817F24A4DC0}"/>
          </ac:spMkLst>
        </pc:spChg>
        <pc:spChg chg="mod">
          <ac:chgData name="Subhajit Ghosh" userId="c585d1f3-935b-4ece-b40b-1a6550e66d72" providerId="ADAL" clId="{7CE5AF49-40D2-4C6D-86D0-26FBD98FC309}" dt="2022-01-20T10:39:19.407" v="129" actId="207"/>
          <ac:spMkLst>
            <pc:docMk/>
            <pc:sldMk cId="4142234705" sldId="257"/>
            <ac:spMk id="5" creationId="{C4B6616B-D638-467B-86EF-41EF776CAD4F}"/>
          </ac:spMkLst>
        </pc:spChg>
        <pc:picChg chg="add mod">
          <ac:chgData name="Subhajit Ghosh" userId="c585d1f3-935b-4ece-b40b-1a6550e66d72" providerId="ADAL" clId="{7CE5AF49-40D2-4C6D-86D0-26FBD98FC309}" dt="2022-01-20T10:41:44.453" v="160" actId="18131"/>
          <ac:picMkLst>
            <pc:docMk/>
            <pc:sldMk cId="4142234705" sldId="257"/>
            <ac:picMk id="1026" creationId="{29CDFE8B-5CE4-4F9A-8C52-39FE376AB3F0}"/>
          </ac:picMkLst>
        </pc:picChg>
      </pc:sldChg>
      <pc:sldChg chg="addSp delSp modSp mod">
        <pc:chgData name="Subhajit Ghosh" userId="c585d1f3-935b-4ece-b40b-1a6550e66d72" providerId="ADAL" clId="{7CE5AF49-40D2-4C6D-86D0-26FBD98FC309}" dt="2022-01-20T10:45:20.028" v="195" actId="18131"/>
        <pc:sldMkLst>
          <pc:docMk/>
          <pc:sldMk cId="2815277108" sldId="258"/>
        </pc:sldMkLst>
        <pc:spChg chg="mod">
          <ac:chgData name="Subhajit Ghosh" userId="c585d1f3-935b-4ece-b40b-1a6550e66d72" providerId="ADAL" clId="{7CE5AF49-40D2-4C6D-86D0-26FBD98FC309}" dt="2022-01-20T10:27:09.937" v="5"/>
          <ac:spMkLst>
            <pc:docMk/>
            <pc:sldMk cId="2815277108" sldId="258"/>
            <ac:spMk id="6" creationId="{C656395D-0968-4CC4-83FA-27592B0EA08A}"/>
          </ac:spMkLst>
        </pc:spChg>
        <pc:spChg chg="del">
          <ac:chgData name="Subhajit Ghosh" userId="c585d1f3-935b-4ece-b40b-1a6550e66d72" providerId="ADAL" clId="{7CE5AF49-40D2-4C6D-86D0-26FBD98FC309}" dt="2022-01-20T10:27:12.910" v="6" actId="478"/>
          <ac:spMkLst>
            <pc:docMk/>
            <pc:sldMk cId="2815277108" sldId="258"/>
            <ac:spMk id="7" creationId="{B46939E6-5567-4C86-97BB-FAE44A9B3871}"/>
          </ac:spMkLst>
        </pc:spChg>
        <pc:spChg chg="del">
          <ac:chgData name="Subhajit Ghosh" userId="c585d1f3-935b-4ece-b40b-1a6550e66d72" providerId="ADAL" clId="{7CE5AF49-40D2-4C6D-86D0-26FBD98FC309}" dt="2022-01-20T10:45:07.502" v="189"/>
          <ac:spMkLst>
            <pc:docMk/>
            <pc:sldMk cId="2815277108" sldId="258"/>
            <ac:spMk id="8" creationId="{BFEE5A4F-093A-4F1A-8CC4-D4ACBD2F1C2E}"/>
          </ac:spMkLst>
        </pc:spChg>
        <pc:spChg chg="mod">
          <ac:chgData name="Subhajit Ghosh" userId="c585d1f3-935b-4ece-b40b-1a6550e66d72" providerId="ADAL" clId="{7CE5AF49-40D2-4C6D-86D0-26FBD98FC309}" dt="2022-01-20T10:40:12.834" v="135" actId="207"/>
          <ac:spMkLst>
            <pc:docMk/>
            <pc:sldMk cId="2815277108" sldId="258"/>
            <ac:spMk id="9" creationId="{4393C9E7-9550-4849-8115-E9C4978354A8}"/>
          </ac:spMkLst>
        </pc:spChg>
        <pc:picChg chg="add mod modCrop">
          <ac:chgData name="Subhajit Ghosh" userId="c585d1f3-935b-4ece-b40b-1a6550e66d72" providerId="ADAL" clId="{7CE5AF49-40D2-4C6D-86D0-26FBD98FC309}" dt="2022-01-20T10:45:20.028" v="195" actId="18131"/>
          <ac:picMkLst>
            <pc:docMk/>
            <pc:sldMk cId="2815277108" sldId="258"/>
            <ac:picMk id="3" creationId="{F8B30C9A-6862-48B8-8399-8C8221C35841}"/>
          </ac:picMkLst>
        </pc:picChg>
      </pc:sldChg>
      <pc:sldChg chg="addSp delSp modSp new mod modClrScheme chgLayout">
        <pc:chgData name="Subhajit Ghosh" userId="c585d1f3-935b-4ece-b40b-1a6550e66d72" providerId="ADAL" clId="{7CE5AF49-40D2-4C6D-86D0-26FBD98FC309}" dt="2022-01-20T10:47:36.516" v="212" actId="18131"/>
        <pc:sldMkLst>
          <pc:docMk/>
          <pc:sldMk cId="3522722436" sldId="260"/>
        </pc:sldMkLst>
        <pc:spChg chg="del mod ord">
          <ac:chgData name="Subhajit Ghosh" userId="c585d1f3-935b-4ece-b40b-1a6550e66d72" providerId="ADAL" clId="{7CE5AF49-40D2-4C6D-86D0-26FBD98FC309}" dt="2022-01-20T10:27:40.132" v="18" actId="700"/>
          <ac:spMkLst>
            <pc:docMk/>
            <pc:sldMk cId="3522722436" sldId="260"/>
            <ac:spMk id="2" creationId="{F309FDBC-8A14-4FA5-BEAC-904DC05F0550}"/>
          </ac:spMkLst>
        </pc:spChg>
        <pc:spChg chg="del mod ord">
          <ac:chgData name="Subhajit Ghosh" userId="c585d1f3-935b-4ece-b40b-1a6550e66d72" providerId="ADAL" clId="{7CE5AF49-40D2-4C6D-86D0-26FBD98FC309}" dt="2022-01-20T10:27:40.132" v="18" actId="700"/>
          <ac:spMkLst>
            <pc:docMk/>
            <pc:sldMk cId="3522722436" sldId="260"/>
            <ac:spMk id="3" creationId="{E580AAD8-2595-49D0-B028-0573465CE57B}"/>
          </ac:spMkLst>
        </pc:spChg>
        <pc:spChg chg="del mod ord">
          <ac:chgData name="Subhajit Ghosh" userId="c585d1f3-935b-4ece-b40b-1a6550e66d72" providerId="ADAL" clId="{7CE5AF49-40D2-4C6D-86D0-26FBD98FC309}" dt="2022-01-20T10:27:40.132" v="18" actId="700"/>
          <ac:spMkLst>
            <pc:docMk/>
            <pc:sldMk cId="3522722436" sldId="260"/>
            <ac:spMk id="4" creationId="{A66AD23F-8ADB-4639-997B-E383CB82FECF}"/>
          </ac:spMkLst>
        </pc:spChg>
        <pc:spChg chg="del mod ord">
          <ac:chgData name="Subhajit Ghosh" userId="c585d1f3-935b-4ece-b40b-1a6550e66d72" providerId="ADAL" clId="{7CE5AF49-40D2-4C6D-86D0-26FBD98FC309}" dt="2022-01-20T10:27:40.132" v="18" actId="700"/>
          <ac:spMkLst>
            <pc:docMk/>
            <pc:sldMk cId="3522722436" sldId="260"/>
            <ac:spMk id="5" creationId="{1B22FDFF-6BC2-4A29-A97A-D15E097C6650}"/>
          </ac:spMkLst>
        </pc:spChg>
        <pc:spChg chg="add mod ord">
          <ac:chgData name="Subhajit Ghosh" userId="c585d1f3-935b-4ece-b40b-1a6550e66d72" providerId="ADAL" clId="{7CE5AF49-40D2-4C6D-86D0-26FBD98FC309}" dt="2022-01-20T10:27:49.276" v="19"/>
          <ac:spMkLst>
            <pc:docMk/>
            <pc:sldMk cId="3522722436" sldId="260"/>
            <ac:spMk id="6" creationId="{3C935898-CC00-48B1-82E3-997286860133}"/>
          </ac:spMkLst>
        </pc:spChg>
        <pc:spChg chg="add del mod ord">
          <ac:chgData name="Subhajit Ghosh" userId="c585d1f3-935b-4ece-b40b-1a6550e66d72" providerId="ADAL" clId="{7CE5AF49-40D2-4C6D-86D0-26FBD98FC309}" dt="2022-01-20T10:27:52.189" v="20" actId="478"/>
          <ac:spMkLst>
            <pc:docMk/>
            <pc:sldMk cId="3522722436" sldId="260"/>
            <ac:spMk id="7" creationId="{7906B178-B2ED-4F1F-9FFE-BDF3B32DE5FE}"/>
          </ac:spMkLst>
        </pc:spChg>
        <pc:spChg chg="add del mod ord">
          <ac:chgData name="Subhajit Ghosh" userId="c585d1f3-935b-4ece-b40b-1a6550e66d72" providerId="ADAL" clId="{7CE5AF49-40D2-4C6D-86D0-26FBD98FC309}" dt="2022-01-20T10:47:16.969" v="196"/>
          <ac:spMkLst>
            <pc:docMk/>
            <pc:sldMk cId="3522722436" sldId="260"/>
            <ac:spMk id="8" creationId="{01EA5C4B-1300-49AE-8347-6DAB5C2B3C0D}"/>
          </ac:spMkLst>
        </pc:spChg>
        <pc:spChg chg="add mod ord">
          <ac:chgData name="Subhajit Ghosh" userId="c585d1f3-935b-4ece-b40b-1a6550e66d72" providerId="ADAL" clId="{7CE5AF49-40D2-4C6D-86D0-26FBD98FC309}" dt="2022-01-20T10:33:03.121" v="77" actId="207"/>
          <ac:spMkLst>
            <pc:docMk/>
            <pc:sldMk cId="3522722436" sldId="260"/>
            <ac:spMk id="9" creationId="{58BD57F8-DD17-45A5-90D2-7C7E9B227EBD}"/>
          </ac:spMkLst>
        </pc:spChg>
        <pc:picChg chg="add mod modCrop">
          <ac:chgData name="Subhajit Ghosh" userId="c585d1f3-935b-4ece-b40b-1a6550e66d72" providerId="ADAL" clId="{7CE5AF49-40D2-4C6D-86D0-26FBD98FC309}" dt="2022-01-20T10:47:36.516" v="212" actId="18131"/>
          <ac:picMkLst>
            <pc:docMk/>
            <pc:sldMk cId="3522722436" sldId="260"/>
            <ac:picMk id="11" creationId="{60B06618-85F1-4415-BC96-44A31105F915}"/>
          </ac:picMkLst>
        </pc:picChg>
      </pc:sldChg>
      <pc:sldChg chg="addSp delSp modSp new mod">
        <pc:chgData name="Subhajit Ghosh" userId="c585d1f3-935b-4ece-b40b-1a6550e66d72" providerId="ADAL" clId="{7CE5AF49-40D2-4C6D-86D0-26FBD98FC309}" dt="2022-01-20T10:51:17.002" v="213"/>
        <pc:sldMkLst>
          <pc:docMk/>
          <pc:sldMk cId="3851168659" sldId="261"/>
        </pc:sldMkLst>
        <pc:spChg chg="del">
          <ac:chgData name="Subhajit Ghosh" userId="c585d1f3-935b-4ece-b40b-1a6550e66d72" providerId="ADAL" clId="{7CE5AF49-40D2-4C6D-86D0-26FBD98FC309}" dt="2022-01-20T10:51:17.002" v="213"/>
          <ac:spMkLst>
            <pc:docMk/>
            <pc:sldMk cId="3851168659" sldId="261"/>
            <ac:spMk id="2" creationId="{AAA8AD19-7DD2-44DB-905D-D1618F43D47B}"/>
          </ac:spMkLst>
        </pc:spChg>
        <pc:spChg chg="del">
          <ac:chgData name="Subhajit Ghosh" userId="c585d1f3-935b-4ece-b40b-1a6550e66d72" providerId="ADAL" clId="{7CE5AF49-40D2-4C6D-86D0-26FBD98FC309}" dt="2022-01-20T10:28:01.832" v="23" actId="478"/>
          <ac:spMkLst>
            <pc:docMk/>
            <pc:sldMk cId="3851168659" sldId="261"/>
            <ac:spMk id="3" creationId="{68CFB99E-4241-4357-9801-A3068D0F8491}"/>
          </ac:spMkLst>
        </pc:spChg>
        <pc:spChg chg="mod">
          <ac:chgData name="Subhajit Ghosh" userId="c585d1f3-935b-4ece-b40b-1a6550e66d72" providerId="ADAL" clId="{7CE5AF49-40D2-4C6D-86D0-26FBD98FC309}" dt="2022-01-20T10:27:59.381" v="22"/>
          <ac:spMkLst>
            <pc:docMk/>
            <pc:sldMk cId="3851168659" sldId="261"/>
            <ac:spMk id="4" creationId="{6A79E313-C5FC-4375-83FF-C7E2CF5278FB}"/>
          </ac:spMkLst>
        </pc:spChg>
        <pc:spChg chg="mod">
          <ac:chgData name="Subhajit Ghosh" userId="c585d1f3-935b-4ece-b40b-1a6550e66d72" providerId="ADAL" clId="{7CE5AF49-40D2-4C6D-86D0-26FBD98FC309}" dt="2022-01-20T10:33:32.749" v="80" actId="207"/>
          <ac:spMkLst>
            <pc:docMk/>
            <pc:sldMk cId="3851168659" sldId="261"/>
            <ac:spMk id="5" creationId="{045083CC-9574-46BA-A8D2-9B30C928D4A0}"/>
          </ac:spMkLst>
        </pc:spChg>
        <pc:picChg chg="add mod">
          <ac:chgData name="Subhajit Ghosh" userId="c585d1f3-935b-4ece-b40b-1a6550e66d72" providerId="ADAL" clId="{7CE5AF49-40D2-4C6D-86D0-26FBD98FC309}" dt="2022-01-20T10:51:17.002" v="213"/>
          <ac:picMkLst>
            <pc:docMk/>
            <pc:sldMk cId="3851168659" sldId="261"/>
            <ac:picMk id="7" creationId="{816C4304-5B33-439F-AC31-1CB407BD2A43}"/>
          </ac:picMkLst>
        </pc:picChg>
      </pc:sldChg>
      <pc:sldChg chg="addSp delSp modSp new mod modClrScheme chgLayout">
        <pc:chgData name="Subhajit Ghosh" userId="c585d1f3-935b-4ece-b40b-1a6550e66d72" providerId="ADAL" clId="{7CE5AF49-40D2-4C6D-86D0-26FBD98FC309}" dt="2022-01-20T10:52:47.963" v="216" actId="962"/>
        <pc:sldMkLst>
          <pc:docMk/>
          <pc:sldMk cId="1217304085" sldId="262"/>
        </pc:sldMkLst>
        <pc:spChg chg="del mod ord">
          <ac:chgData name="Subhajit Ghosh" userId="c585d1f3-935b-4ece-b40b-1a6550e66d72" providerId="ADAL" clId="{7CE5AF49-40D2-4C6D-86D0-26FBD98FC309}" dt="2022-01-20T10:27:40.132" v="18" actId="700"/>
          <ac:spMkLst>
            <pc:docMk/>
            <pc:sldMk cId="1217304085" sldId="262"/>
            <ac:spMk id="2" creationId="{5AE2D7D0-673B-4BF8-B4BE-C3ADB90ECDC3}"/>
          </ac:spMkLst>
        </pc:spChg>
        <pc:spChg chg="del mod ord">
          <ac:chgData name="Subhajit Ghosh" userId="c585d1f3-935b-4ece-b40b-1a6550e66d72" providerId="ADAL" clId="{7CE5AF49-40D2-4C6D-86D0-26FBD98FC309}" dt="2022-01-20T10:27:40.132" v="18" actId="700"/>
          <ac:spMkLst>
            <pc:docMk/>
            <pc:sldMk cId="1217304085" sldId="262"/>
            <ac:spMk id="3" creationId="{4C97CEE4-4B8E-4536-A404-772AC8AC64AE}"/>
          </ac:spMkLst>
        </pc:spChg>
        <pc:spChg chg="del mod ord">
          <ac:chgData name="Subhajit Ghosh" userId="c585d1f3-935b-4ece-b40b-1a6550e66d72" providerId="ADAL" clId="{7CE5AF49-40D2-4C6D-86D0-26FBD98FC309}" dt="2022-01-20T10:27:40.132" v="18" actId="700"/>
          <ac:spMkLst>
            <pc:docMk/>
            <pc:sldMk cId="1217304085" sldId="262"/>
            <ac:spMk id="4" creationId="{563BD6B1-DFC3-49DA-97A3-C2290888728B}"/>
          </ac:spMkLst>
        </pc:spChg>
        <pc:spChg chg="del mod ord">
          <ac:chgData name="Subhajit Ghosh" userId="c585d1f3-935b-4ece-b40b-1a6550e66d72" providerId="ADAL" clId="{7CE5AF49-40D2-4C6D-86D0-26FBD98FC309}" dt="2022-01-20T10:27:40.132" v="18" actId="700"/>
          <ac:spMkLst>
            <pc:docMk/>
            <pc:sldMk cId="1217304085" sldId="262"/>
            <ac:spMk id="5" creationId="{847D1476-9C79-45F4-9920-59C09BB9147E}"/>
          </ac:spMkLst>
        </pc:spChg>
        <pc:spChg chg="add mod ord">
          <ac:chgData name="Subhajit Ghosh" userId="c585d1f3-935b-4ece-b40b-1a6550e66d72" providerId="ADAL" clId="{7CE5AF49-40D2-4C6D-86D0-26FBD98FC309}" dt="2022-01-20T10:28:11.105" v="26"/>
          <ac:spMkLst>
            <pc:docMk/>
            <pc:sldMk cId="1217304085" sldId="262"/>
            <ac:spMk id="6" creationId="{50DC45E9-B964-41EC-A4D4-A776CAD60314}"/>
          </ac:spMkLst>
        </pc:spChg>
        <pc:spChg chg="add del mod ord">
          <ac:chgData name="Subhajit Ghosh" userId="c585d1f3-935b-4ece-b40b-1a6550e66d72" providerId="ADAL" clId="{7CE5AF49-40D2-4C6D-86D0-26FBD98FC309}" dt="2022-01-20T10:28:08.616" v="25" actId="478"/>
          <ac:spMkLst>
            <pc:docMk/>
            <pc:sldMk cId="1217304085" sldId="262"/>
            <ac:spMk id="7" creationId="{59A08BC2-5AE7-4F98-A860-233DB30DF388}"/>
          </ac:spMkLst>
        </pc:spChg>
        <pc:spChg chg="add del mod ord">
          <ac:chgData name="Subhajit Ghosh" userId="c585d1f3-935b-4ece-b40b-1a6550e66d72" providerId="ADAL" clId="{7CE5AF49-40D2-4C6D-86D0-26FBD98FC309}" dt="2022-01-20T10:52:43.366" v="214"/>
          <ac:spMkLst>
            <pc:docMk/>
            <pc:sldMk cId="1217304085" sldId="262"/>
            <ac:spMk id="8" creationId="{5A3D9210-6E22-4491-8D7F-191D55B1DC3B}"/>
          </ac:spMkLst>
        </pc:spChg>
        <pc:spChg chg="add mod ord">
          <ac:chgData name="Subhajit Ghosh" userId="c585d1f3-935b-4ece-b40b-1a6550e66d72" providerId="ADAL" clId="{7CE5AF49-40D2-4C6D-86D0-26FBD98FC309}" dt="2022-01-20T10:34:13.767" v="90" actId="113"/>
          <ac:spMkLst>
            <pc:docMk/>
            <pc:sldMk cId="1217304085" sldId="262"/>
            <ac:spMk id="9" creationId="{623970FA-91AA-41DA-BEB3-93A06BD02010}"/>
          </ac:spMkLst>
        </pc:spChg>
        <pc:picChg chg="add mod">
          <ac:chgData name="Subhajit Ghosh" userId="c585d1f3-935b-4ece-b40b-1a6550e66d72" providerId="ADAL" clId="{7CE5AF49-40D2-4C6D-86D0-26FBD98FC309}" dt="2022-01-20T10:52:47.963" v="216" actId="962"/>
          <ac:picMkLst>
            <pc:docMk/>
            <pc:sldMk cId="1217304085" sldId="262"/>
            <ac:picMk id="11" creationId="{110527E5-4B46-4B2E-9715-D7456EB5AE11}"/>
          </ac:picMkLst>
        </pc:picChg>
      </pc:sldChg>
      <pc:sldChg chg="addSp delSp modSp new mod">
        <pc:chgData name="Subhajit Ghosh" userId="c585d1f3-935b-4ece-b40b-1a6550e66d72" providerId="ADAL" clId="{7CE5AF49-40D2-4C6D-86D0-26FBD98FC309}" dt="2022-01-20T10:54:26.362" v="219" actId="962"/>
        <pc:sldMkLst>
          <pc:docMk/>
          <pc:sldMk cId="4208338180" sldId="263"/>
        </pc:sldMkLst>
        <pc:spChg chg="del">
          <ac:chgData name="Subhajit Ghosh" userId="c585d1f3-935b-4ece-b40b-1a6550e66d72" providerId="ADAL" clId="{7CE5AF49-40D2-4C6D-86D0-26FBD98FC309}" dt="2022-01-20T10:54:21.584" v="217"/>
          <ac:spMkLst>
            <pc:docMk/>
            <pc:sldMk cId="4208338180" sldId="263"/>
            <ac:spMk id="2" creationId="{CF48F050-1CB0-42AE-937E-E48E43575ED0}"/>
          </ac:spMkLst>
        </pc:spChg>
        <pc:spChg chg="del">
          <ac:chgData name="Subhajit Ghosh" userId="c585d1f3-935b-4ece-b40b-1a6550e66d72" providerId="ADAL" clId="{7CE5AF49-40D2-4C6D-86D0-26FBD98FC309}" dt="2022-01-20T10:28:22.539" v="29" actId="478"/>
          <ac:spMkLst>
            <pc:docMk/>
            <pc:sldMk cId="4208338180" sldId="263"/>
            <ac:spMk id="3" creationId="{782A4AE8-A6DF-4258-80F3-2BEBB833FA0A}"/>
          </ac:spMkLst>
        </pc:spChg>
        <pc:spChg chg="mod">
          <ac:chgData name="Subhajit Ghosh" userId="c585d1f3-935b-4ece-b40b-1a6550e66d72" providerId="ADAL" clId="{7CE5AF49-40D2-4C6D-86D0-26FBD98FC309}" dt="2022-01-20T10:28:20.192" v="28"/>
          <ac:spMkLst>
            <pc:docMk/>
            <pc:sldMk cId="4208338180" sldId="263"/>
            <ac:spMk id="4" creationId="{607BD0DB-1C8F-4DE8-9874-4C3C2326BB31}"/>
          </ac:spMkLst>
        </pc:spChg>
        <pc:spChg chg="mod">
          <ac:chgData name="Subhajit Ghosh" userId="c585d1f3-935b-4ece-b40b-1a6550e66d72" providerId="ADAL" clId="{7CE5AF49-40D2-4C6D-86D0-26FBD98FC309}" dt="2022-01-20T10:34:53.985" v="99" actId="113"/>
          <ac:spMkLst>
            <pc:docMk/>
            <pc:sldMk cId="4208338180" sldId="263"/>
            <ac:spMk id="5" creationId="{146E0A6F-BBA3-4357-8B47-9744A05F5E3F}"/>
          </ac:spMkLst>
        </pc:spChg>
        <pc:picChg chg="add mod">
          <ac:chgData name="Subhajit Ghosh" userId="c585d1f3-935b-4ece-b40b-1a6550e66d72" providerId="ADAL" clId="{7CE5AF49-40D2-4C6D-86D0-26FBD98FC309}" dt="2022-01-20T10:54:26.362" v="219" actId="962"/>
          <ac:picMkLst>
            <pc:docMk/>
            <pc:sldMk cId="4208338180" sldId="263"/>
            <ac:picMk id="7" creationId="{57E4B722-66CD-43B4-8E10-7BF451254AA7}"/>
          </ac:picMkLst>
        </pc:picChg>
      </pc:sldChg>
      <pc:sldChg chg="addSp delSp modSp new mod modClrScheme chgLayout">
        <pc:chgData name="Subhajit Ghosh" userId="c585d1f3-935b-4ece-b40b-1a6550e66d72" providerId="ADAL" clId="{7CE5AF49-40D2-4C6D-86D0-26FBD98FC309}" dt="2022-01-20T10:55:43.694" v="222" actId="962"/>
        <pc:sldMkLst>
          <pc:docMk/>
          <pc:sldMk cId="1621411675" sldId="264"/>
        </pc:sldMkLst>
        <pc:spChg chg="del mod ord">
          <ac:chgData name="Subhajit Ghosh" userId="c585d1f3-935b-4ece-b40b-1a6550e66d72" providerId="ADAL" clId="{7CE5AF49-40D2-4C6D-86D0-26FBD98FC309}" dt="2022-01-20T10:27:40.132" v="18" actId="700"/>
          <ac:spMkLst>
            <pc:docMk/>
            <pc:sldMk cId="1621411675" sldId="264"/>
            <ac:spMk id="2" creationId="{AD7D0AD7-D747-4F5B-BAA5-A69D3A6418A7}"/>
          </ac:spMkLst>
        </pc:spChg>
        <pc:spChg chg="del mod ord">
          <ac:chgData name="Subhajit Ghosh" userId="c585d1f3-935b-4ece-b40b-1a6550e66d72" providerId="ADAL" clId="{7CE5AF49-40D2-4C6D-86D0-26FBD98FC309}" dt="2022-01-20T10:27:40.132" v="18" actId="700"/>
          <ac:spMkLst>
            <pc:docMk/>
            <pc:sldMk cId="1621411675" sldId="264"/>
            <ac:spMk id="3" creationId="{5873314E-72BF-42EF-9B06-7AA348847153}"/>
          </ac:spMkLst>
        </pc:spChg>
        <pc:spChg chg="del mod ord">
          <ac:chgData name="Subhajit Ghosh" userId="c585d1f3-935b-4ece-b40b-1a6550e66d72" providerId="ADAL" clId="{7CE5AF49-40D2-4C6D-86D0-26FBD98FC309}" dt="2022-01-20T10:27:40.132" v="18" actId="700"/>
          <ac:spMkLst>
            <pc:docMk/>
            <pc:sldMk cId="1621411675" sldId="264"/>
            <ac:spMk id="4" creationId="{9249D9E5-E2EB-47D5-9931-3B2863FB0EA9}"/>
          </ac:spMkLst>
        </pc:spChg>
        <pc:spChg chg="del mod ord">
          <ac:chgData name="Subhajit Ghosh" userId="c585d1f3-935b-4ece-b40b-1a6550e66d72" providerId="ADAL" clId="{7CE5AF49-40D2-4C6D-86D0-26FBD98FC309}" dt="2022-01-20T10:27:40.132" v="18" actId="700"/>
          <ac:spMkLst>
            <pc:docMk/>
            <pc:sldMk cId="1621411675" sldId="264"/>
            <ac:spMk id="5" creationId="{2FE918E1-B215-448F-BCDF-8E6BECB1B5C9}"/>
          </ac:spMkLst>
        </pc:spChg>
        <pc:spChg chg="add mod ord">
          <ac:chgData name="Subhajit Ghosh" userId="c585d1f3-935b-4ece-b40b-1a6550e66d72" providerId="ADAL" clId="{7CE5AF49-40D2-4C6D-86D0-26FBD98FC309}" dt="2022-01-20T10:28:29.839" v="31"/>
          <ac:spMkLst>
            <pc:docMk/>
            <pc:sldMk cId="1621411675" sldId="264"/>
            <ac:spMk id="6" creationId="{3A5214CA-CB87-45ED-B910-0996078B5D18}"/>
          </ac:spMkLst>
        </pc:spChg>
        <pc:spChg chg="add del mod ord">
          <ac:chgData name="Subhajit Ghosh" userId="c585d1f3-935b-4ece-b40b-1a6550e66d72" providerId="ADAL" clId="{7CE5AF49-40D2-4C6D-86D0-26FBD98FC309}" dt="2022-01-20T10:28:33.155" v="32" actId="478"/>
          <ac:spMkLst>
            <pc:docMk/>
            <pc:sldMk cId="1621411675" sldId="264"/>
            <ac:spMk id="7" creationId="{F8F54FBF-1F61-4025-806D-4C4815486C92}"/>
          </ac:spMkLst>
        </pc:spChg>
        <pc:spChg chg="add del mod ord">
          <ac:chgData name="Subhajit Ghosh" userId="c585d1f3-935b-4ece-b40b-1a6550e66d72" providerId="ADAL" clId="{7CE5AF49-40D2-4C6D-86D0-26FBD98FC309}" dt="2022-01-20T10:55:40.097" v="220"/>
          <ac:spMkLst>
            <pc:docMk/>
            <pc:sldMk cId="1621411675" sldId="264"/>
            <ac:spMk id="8" creationId="{52F87F25-DFE7-44D4-B6EC-D85CE3A20D88}"/>
          </ac:spMkLst>
        </pc:spChg>
        <pc:spChg chg="add mod ord">
          <ac:chgData name="Subhajit Ghosh" userId="c585d1f3-935b-4ece-b40b-1a6550e66d72" providerId="ADAL" clId="{7CE5AF49-40D2-4C6D-86D0-26FBD98FC309}" dt="2022-01-20T10:35:35.252" v="108" actId="207"/>
          <ac:spMkLst>
            <pc:docMk/>
            <pc:sldMk cId="1621411675" sldId="264"/>
            <ac:spMk id="9" creationId="{6169F397-6C53-4854-84CE-3643401E4778}"/>
          </ac:spMkLst>
        </pc:spChg>
        <pc:picChg chg="add mod">
          <ac:chgData name="Subhajit Ghosh" userId="c585d1f3-935b-4ece-b40b-1a6550e66d72" providerId="ADAL" clId="{7CE5AF49-40D2-4C6D-86D0-26FBD98FC309}" dt="2022-01-20T10:55:43.694" v="222" actId="962"/>
          <ac:picMkLst>
            <pc:docMk/>
            <pc:sldMk cId="1621411675" sldId="264"/>
            <ac:picMk id="11" creationId="{D04B67CE-AAA9-43D0-A0C0-96F90B83A912}"/>
          </ac:picMkLst>
        </pc:picChg>
      </pc:sldChg>
      <pc:sldChg chg="addSp delSp modSp new mod">
        <pc:chgData name="Subhajit Ghosh" userId="c585d1f3-935b-4ece-b40b-1a6550e66d72" providerId="ADAL" clId="{7CE5AF49-40D2-4C6D-86D0-26FBD98FC309}" dt="2022-01-20T10:57:39.227" v="232" actId="18131"/>
        <pc:sldMkLst>
          <pc:docMk/>
          <pc:sldMk cId="1855171137" sldId="265"/>
        </pc:sldMkLst>
        <pc:spChg chg="del">
          <ac:chgData name="Subhajit Ghosh" userId="c585d1f3-935b-4ece-b40b-1a6550e66d72" providerId="ADAL" clId="{7CE5AF49-40D2-4C6D-86D0-26FBD98FC309}" dt="2022-01-20T10:57:33.600" v="223"/>
          <ac:spMkLst>
            <pc:docMk/>
            <pc:sldMk cId="1855171137" sldId="265"/>
            <ac:spMk id="2" creationId="{AA5695F7-BD4C-45A2-A2E4-052F9FAA0261}"/>
          </ac:spMkLst>
        </pc:spChg>
        <pc:spChg chg="del">
          <ac:chgData name="Subhajit Ghosh" userId="c585d1f3-935b-4ece-b40b-1a6550e66d72" providerId="ADAL" clId="{7CE5AF49-40D2-4C6D-86D0-26FBD98FC309}" dt="2022-01-20T10:28:44.404" v="35" actId="478"/>
          <ac:spMkLst>
            <pc:docMk/>
            <pc:sldMk cId="1855171137" sldId="265"/>
            <ac:spMk id="3" creationId="{8B9C91BF-3BA7-403D-A6FC-291D88686BA2}"/>
          </ac:spMkLst>
        </pc:spChg>
        <pc:spChg chg="mod">
          <ac:chgData name="Subhajit Ghosh" userId="c585d1f3-935b-4ece-b40b-1a6550e66d72" providerId="ADAL" clId="{7CE5AF49-40D2-4C6D-86D0-26FBD98FC309}" dt="2022-01-20T10:28:42.068" v="34"/>
          <ac:spMkLst>
            <pc:docMk/>
            <pc:sldMk cId="1855171137" sldId="265"/>
            <ac:spMk id="4" creationId="{C95DC09F-3A18-4FA2-83CF-27A5B2358BD6}"/>
          </ac:spMkLst>
        </pc:spChg>
        <pc:spChg chg="mod">
          <ac:chgData name="Subhajit Ghosh" userId="c585d1f3-935b-4ece-b40b-1a6550e66d72" providerId="ADAL" clId="{7CE5AF49-40D2-4C6D-86D0-26FBD98FC309}" dt="2022-01-20T10:36:18.799" v="115" actId="11"/>
          <ac:spMkLst>
            <pc:docMk/>
            <pc:sldMk cId="1855171137" sldId="265"/>
            <ac:spMk id="5" creationId="{CABEDF40-8CE6-4B49-A81D-DF154C37188E}"/>
          </ac:spMkLst>
        </pc:spChg>
        <pc:picChg chg="add mod modCrop">
          <ac:chgData name="Subhajit Ghosh" userId="c585d1f3-935b-4ece-b40b-1a6550e66d72" providerId="ADAL" clId="{7CE5AF49-40D2-4C6D-86D0-26FBD98FC309}" dt="2022-01-20T10:57:39.227" v="232" actId="18131"/>
          <ac:picMkLst>
            <pc:docMk/>
            <pc:sldMk cId="1855171137" sldId="265"/>
            <ac:picMk id="7" creationId="{DC44750F-57C3-4FD1-98AB-289DE86E1BE6}"/>
          </ac:picMkLst>
        </pc:picChg>
      </pc:sldChg>
      <pc:sldChg chg="addSp delSp modSp new mod modClrScheme chgLayout">
        <pc:chgData name="Subhajit Ghosh" userId="c585d1f3-935b-4ece-b40b-1a6550e66d72" providerId="ADAL" clId="{7CE5AF49-40D2-4C6D-86D0-26FBD98FC309}" dt="2022-01-20T10:42:34.098" v="188" actId="18131"/>
        <pc:sldMkLst>
          <pc:docMk/>
          <pc:sldMk cId="3098026194" sldId="266"/>
        </pc:sldMkLst>
        <pc:spChg chg="del mod ord">
          <ac:chgData name="Subhajit Ghosh" userId="c585d1f3-935b-4ece-b40b-1a6550e66d72" providerId="ADAL" clId="{7CE5AF49-40D2-4C6D-86D0-26FBD98FC309}" dt="2022-01-20T10:27:40.132" v="18" actId="700"/>
          <ac:spMkLst>
            <pc:docMk/>
            <pc:sldMk cId="3098026194" sldId="266"/>
            <ac:spMk id="2" creationId="{734B36DF-97B2-4C8B-9729-859A4B2A62FF}"/>
          </ac:spMkLst>
        </pc:spChg>
        <pc:spChg chg="del mod ord">
          <ac:chgData name="Subhajit Ghosh" userId="c585d1f3-935b-4ece-b40b-1a6550e66d72" providerId="ADAL" clId="{7CE5AF49-40D2-4C6D-86D0-26FBD98FC309}" dt="2022-01-20T10:27:40.132" v="18" actId="700"/>
          <ac:spMkLst>
            <pc:docMk/>
            <pc:sldMk cId="3098026194" sldId="266"/>
            <ac:spMk id="3" creationId="{43FDB9A5-A58F-425C-8F5F-BB59AD3D2CEF}"/>
          </ac:spMkLst>
        </pc:spChg>
        <pc:spChg chg="del mod ord">
          <ac:chgData name="Subhajit Ghosh" userId="c585d1f3-935b-4ece-b40b-1a6550e66d72" providerId="ADAL" clId="{7CE5AF49-40D2-4C6D-86D0-26FBD98FC309}" dt="2022-01-20T10:27:40.132" v="18" actId="700"/>
          <ac:spMkLst>
            <pc:docMk/>
            <pc:sldMk cId="3098026194" sldId="266"/>
            <ac:spMk id="4" creationId="{0F05820E-E15D-4AC8-B524-CB06BA70EC21}"/>
          </ac:spMkLst>
        </pc:spChg>
        <pc:spChg chg="del mod ord">
          <ac:chgData name="Subhajit Ghosh" userId="c585d1f3-935b-4ece-b40b-1a6550e66d72" providerId="ADAL" clId="{7CE5AF49-40D2-4C6D-86D0-26FBD98FC309}" dt="2022-01-20T10:27:40.132" v="18" actId="700"/>
          <ac:spMkLst>
            <pc:docMk/>
            <pc:sldMk cId="3098026194" sldId="266"/>
            <ac:spMk id="5" creationId="{5299CEFA-3E92-4ADB-90B8-66D5DFA0D5E2}"/>
          </ac:spMkLst>
        </pc:spChg>
        <pc:spChg chg="add mod ord">
          <ac:chgData name="Subhajit Ghosh" userId="c585d1f3-935b-4ece-b40b-1a6550e66d72" providerId="ADAL" clId="{7CE5AF49-40D2-4C6D-86D0-26FBD98FC309}" dt="2022-01-20T10:28:59.627" v="39"/>
          <ac:spMkLst>
            <pc:docMk/>
            <pc:sldMk cId="3098026194" sldId="266"/>
            <ac:spMk id="6" creationId="{32651E30-F960-4519-83F8-724A505B6B65}"/>
          </ac:spMkLst>
        </pc:spChg>
        <pc:spChg chg="add del mod ord">
          <ac:chgData name="Subhajit Ghosh" userId="c585d1f3-935b-4ece-b40b-1a6550e66d72" providerId="ADAL" clId="{7CE5AF49-40D2-4C6D-86D0-26FBD98FC309}" dt="2022-01-20T10:28:52.359" v="37" actId="478"/>
          <ac:spMkLst>
            <pc:docMk/>
            <pc:sldMk cId="3098026194" sldId="266"/>
            <ac:spMk id="7" creationId="{75402B98-3EE3-420A-9FFF-C2838E37CF6B}"/>
          </ac:spMkLst>
        </pc:spChg>
        <pc:spChg chg="add del mod ord">
          <ac:chgData name="Subhajit Ghosh" userId="c585d1f3-935b-4ece-b40b-1a6550e66d72" providerId="ADAL" clId="{7CE5AF49-40D2-4C6D-86D0-26FBD98FC309}" dt="2022-01-20T10:42:19.446" v="161"/>
          <ac:spMkLst>
            <pc:docMk/>
            <pc:sldMk cId="3098026194" sldId="266"/>
            <ac:spMk id="8" creationId="{31D2C2C1-F3CF-474A-8900-B63AA348911F}"/>
          </ac:spMkLst>
        </pc:spChg>
        <pc:spChg chg="add mod ord">
          <ac:chgData name="Subhajit Ghosh" userId="c585d1f3-935b-4ece-b40b-1a6550e66d72" providerId="ADAL" clId="{7CE5AF49-40D2-4C6D-86D0-26FBD98FC309}" dt="2022-01-20T10:40:58.631" v="141" actId="207"/>
          <ac:spMkLst>
            <pc:docMk/>
            <pc:sldMk cId="3098026194" sldId="266"/>
            <ac:spMk id="9" creationId="{C17A7E3D-D477-4775-9D84-63F1AB6A31CC}"/>
          </ac:spMkLst>
        </pc:spChg>
        <pc:picChg chg="add mod modCrop">
          <ac:chgData name="Subhajit Ghosh" userId="c585d1f3-935b-4ece-b40b-1a6550e66d72" providerId="ADAL" clId="{7CE5AF49-40D2-4C6D-86D0-26FBD98FC309}" dt="2022-01-20T10:42:34.098" v="188" actId="18131"/>
          <ac:picMkLst>
            <pc:docMk/>
            <pc:sldMk cId="3098026194" sldId="266"/>
            <ac:picMk id="11" creationId="{CD3B7F1B-4E59-49D0-BDC8-F6534B1B1E42}"/>
          </ac:picMkLst>
        </pc:picChg>
      </pc:sldChg>
      <pc:sldChg chg="delSp modSp new del mod">
        <pc:chgData name="Subhajit Ghosh" userId="c585d1f3-935b-4ece-b40b-1a6550e66d72" providerId="ADAL" clId="{7CE5AF49-40D2-4C6D-86D0-26FBD98FC309}" dt="2022-01-20T10:36:59.937" v="121" actId="2696"/>
        <pc:sldMkLst>
          <pc:docMk/>
          <pc:sldMk cId="4018363668" sldId="267"/>
        </pc:sldMkLst>
        <pc:spChg chg="del">
          <ac:chgData name="Subhajit Ghosh" userId="c585d1f3-935b-4ece-b40b-1a6550e66d72" providerId="ADAL" clId="{7CE5AF49-40D2-4C6D-86D0-26FBD98FC309}" dt="2022-01-20T10:29:07.150" v="41" actId="478"/>
          <ac:spMkLst>
            <pc:docMk/>
            <pc:sldMk cId="4018363668" sldId="267"/>
            <ac:spMk id="3" creationId="{AC10AE23-5422-49EC-99CD-D5A2F78FF3AB}"/>
          </ac:spMkLst>
        </pc:spChg>
        <pc:spChg chg="mod">
          <ac:chgData name="Subhajit Ghosh" userId="c585d1f3-935b-4ece-b40b-1a6550e66d72" providerId="ADAL" clId="{7CE5AF49-40D2-4C6D-86D0-26FBD98FC309}" dt="2022-01-20T10:29:04.653" v="40"/>
          <ac:spMkLst>
            <pc:docMk/>
            <pc:sldMk cId="4018363668" sldId="267"/>
            <ac:spMk id="4" creationId="{732A9517-4492-4E17-BF89-A39AA27B08D8}"/>
          </ac:spMkLst>
        </pc:spChg>
        <pc:spChg chg="mod">
          <ac:chgData name="Subhajit Ghosh" userId="c585d1f3-935b-4ece-b40b-1a6550e66d72" providerId="ADAL" clId="{7CE5AF49-40D2-4C6D-86D0-26FBD98FC309}" dt="2022-01-20T10:29:09.720" v="42" actId="14100"/>
          <ac:spMkLst>
            <pc:docMk/>
            <pc:sldMk cId="4018363668" sldId="267"/>
            <ac:spMk id="5" creationId="{39594043-1057-480E-8BEB-7B8C123286AA}"/>
          </ac:spMkLst>
        </pc:spChg>
      </pc:sldChg>
    </pc:docChg>
  </pc:docChgLst>
  <pc:docChgLst>
    <pc:chgData name="Subhajit Ghosh" userId="c585d1f3-935b-4ece-b40b-1a6550e66d72" providerId="ADAL" clId="{3D051042-F906-4410-BFC9-60D6FCD73C43}"/>
    <pc:docChg chg="modMainMaster">
      <pc:chgData name="Subhajit Ghosh" userId="c585d1f3-935b-4ece-b40b-1a6550e66d72" providerId="ADAL" clId="{3D051042-F906-4410-BFC9-60D6FCD73C43}" dt="2019-07-31T06:59:52.094" v="15" actId="20577"/>
      <pc:docMkLst>
        <pc:docMk/>
      </pc:docMkLst>
      <pc:sldMasterChg chg="modSldLayout">
        <pc:chgData name="Subhajit Ghosh" userId="c585d1f3-935b-4ece-b40b-1a6550e66d72" providerId="ADAL" clId="{3D051042-F906-4410-BFC9-60D6FCD73C43}" dt="2019-07-31T06:59:52.094" v="15" actId="20577"/>
        <pc:sldMasterMkLst>
          <pc:docMk/>
          <pc:sldMasterMk cId="1867618857" sldId="2147483651"/>
        </pc:sldMasterMkLst>
        <pc:sldLayoutChg chg="modSp">
          <pc:chgData name="Subhajit Ghosh" userId="c585d1f3-935b-4ece-b40b-1a6550e66d72" providerId="ADAL" clId="{3D051042-F906-4410-BFC9-60D6FCD73C43}" dt="2019-07-31T06:59:25.919" v="0" actId="6549"/>
          <pc:sldLayoutMkLst>
            <pc:docMk/>
            <pc:sldMasterMk cId="1867618857" sldId="2147483651"/>
            <pc:sldLayoutMk cId="313042061" sldId="2147483655"/>
          </pc:sldLayoutMkLst>
          <pc:spChg chg="mod">
            <ac:chgData name="Subhajit Ghosh" userId="c585d1f3-935b-4ece-b40b-1a6550e66d72" providerId="ADAL" clId="{3D051042-F906-4410-BFC9-60D6FCD73C43}" dt="2019-07-31T06:59:25.919" v="0" actId="6549"/>
            <ac:spMkLst>
              <pc:docMk/>
              <pc:sldMasterMk cId="1867618857" sldId="2147483651"/>
              <pc:sldLayoutMk cId="313042061" sldId="2147483655"/>
              <ac:spMk id="27" creationId="{94D5FD83-D013-4868-A416-C03DFFDE62A4}"/>
            </ac:spMkLst>
          </pc:spChg>
        </pc:sldLayoutChg>
        <pc:sldLayoutChg chg="modSp">
          <pc:chgData name="Subhajit Ghosh" userId="c585d1f3-935b-4ece-b40b-1a6550e66d72" providerId="ADAL" clId="{3D051042-F906-4410-BFC9-60D6FCD73C43}" dt="2019-07-31T06:59:52.094" v="15" actId="20577"/>
          <pc:sldLayoutMkLst>
            <pc:docMk/>
            <pc:sldMasterMk cId="1867618857" sldId="2147483651"/>
            <pc:sldLayoutMk cId="517167494" sldId="2147483668"/>
          </pc:sldLayoutMkLst>
          <pc:spChg chg="mod">
            <ac:chgData name="Subhajit Ghosh" userId="c585d1f3-935b-4ece-b40b-1a6550e66d72" providerId="ADAL" clId="{3D051042-F906-4410-BFC9-60D6FCD73C43}" dt="2019-07-31T06:59:52.094" v="15" actId="20577"/>
            <ac:spMkLst>
              <pc:docMk/>
              <pc:sldMasterMk cId="1867618857" sldId="2147483651"/>
              <pc:sldLayoutMk cId="517167494" sldId="2147483668"/>
              <ac:spMk id="9" creationId="{9B570C77-9C7C-4DE5-953F-496E64CD3975}"/>
            </ac:spMkLst>
          </pc:spChg>
        </pc:sldLayoutChg>
        <pc:sldLayoutChg chg="modSp">
          <pc:chgData name="Subhajit Ghosh" userId="c585d1f3-935b-4ece-b40b-1a6550e66d72" providerId="ADAL" clId="{3D051042-F906-4410-BFC9-60D6FCD73C43}" dt="2019-07-31T06:59:35.587" v="5" actId="20577"/>
          <pc:sldLayoutMkLst>
            <pc:docMk/>
            <pc:sldMasterMk cId="1867618857" sldId="2147483651"/>
            <pc:sldLayoutMk cId="1297317030" sldId="2147483671"/>
          </pc:sldLayoutMkLst>
          <pc:spChg chg="mod">
            <ac:chgData name="Subhajit Ghosh" userId="c585d1f3-935b-4ece-b40b-1a6550e66d72" providerId="ADAL" clId="{3D051042-F906-4410-BFC9-60D6FCD73C43}" dt="2019-07-31T06:59:35.587" v="5" actId="20577"/>
            <ac:spMkLst>
              <pc:docMk/>
              <pc:sldMasterMk cId="1867618857" sldId="2147483651"/>
              <pc:sldLayoutMk cId="1297317030" sldId="2147483671"/>
              <ac:spMk id="10" creationId="{88B1BDE2-A3A2-4895-9807-B0EB551144E2}"/>
            </ac:spMkLst>
          </pc:spChg>
        </pc:sldLayoutChg>
        <pc:sldLayoutChg chg="modSp">
          <pc:chgData name="Subhajit Ghosh" userId="c585d1f3-935b-4ece-b40b-1a6550e66d72" providerId="ADAL" clId="{3D051042-F906-4410-BFC9-60D6FCD73C43}" dt="2019-07-31T06:59:42.035" v="10" actId="20577"/>
          <pc:sldLayoutMkLst>
            <pc:docMk/>
            <pc:sldMasterMk cId="1867618857" sldId="2147483651"/>
            <pc:sldLayoutMk cId="332541074" sldId="2147483678"/>
          </pc:sldLayoutMkLst>
          <pc:spChg chg="mod">
            <ac:chgData name="Subhajit Ghosh" userId="c585d1f3-935b-4ece-b40b-1a6550e66d72" providerId="ADAL" clId="{3D051042-F906-4410-BFC9-60D6FCD73C43}" dt="2019-07-31T06:59:42.035" v="10" actId="20577"/>
            <ac:spMkLst>
              <pc:docMk/>
              <pc:sldMasterMk cId="1867618857" sldId="2147483651"/>
              <pc:sldLayoutMk cId="332541074" sldId="2147483678"/>
              <ac:spMk id="12" creationId="{39FAC52C-C171-4F08-9C02-FC815015791D}"/>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ZINFI Technologies Inc. All Rights Reserved.</a:t>
            </a:r>
          </a:p>
        </p:txBody>
      </p:sp>
      <p:sp>
        <p:nvSpPr>
          <p:cNvPr id="9" name="Title 3">
            <a:extLst>
              <a:ext uri="{FF2B5EF4-FFF2-40B4-BE49-F238E27FC236}">
                <a16:creationId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495430"/>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505717"/>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ZINFI Technologies Inc. All Rights Reserved.</a:t>
            </a:r>
          </a:p>
        </p:txBody>
      </p:sp>
      <p:sp>
        <p:nvSpPr>
          <p:cNvPr id="12" name="Title 3">
            <a:extLst>
              <a:ext uri="{FF2B5EF4-FFF2-40B4-BE49-F238E27FC236}">
                <a16:creationId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products/partner-relationship-management/partner-onboarding-management/" TargetMode="External"/><Relationship Id="rId2" Type="http://schemas.openxmlformats.org/officeDocument/2006/relationships/hyperlink" Target="https://www.gartner.com/en/sales/glossary/channel-management"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hyperlink" Target="https://www.zinfi.com/products/partner-portal-management/library-manageme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F2F611E-2383-4DC9-962D-92928E36BA3F}"/>
              </a:ext>
            </a:extLst>
          </p:cNvPr>
          <p:cNvSpPr>
            <a:spLocks noGrp="1"/>
          </p:cNvSpPr>
          <p:nvPr>
            <p:ph type="body" sz="quarter" idx="10" hasCustomPrompt="1"/>
          </p:nvPr>
        </p:nvSpPr>
        <p:spPr>
          <a:xfrm>
            <a:off x="3214838" y="2400381"/>
            <a:ext cx="5532348" cy="824082"/>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The 6 C’s of Channel Management</a:t>
            </a:r>
          </a:p>
          <a:p>
            <a:pPr lvl="0"/>
            <a:r>
              <a:rPr lang="en-US" dirty="0"/>
              <a:t>How to Drive Growth</a:t>
            </a:r>
          </a:p>
        </p:txBody>
      </p:sp>
      <p:sp>
        <p:nvSpPr>
          <p:cNvPr id="7" name="Title 3">
            <a:extLst>
              <a:ext uri="{FF2B5EF4-FFF2-40B4-BE49-F238E27FC236}">
                <a16:creationId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playing a guitar&#10;&#10;Description automatically generated with medium confidence">
            <a:extLst>
              <a:ext uri="{FF2B5EF4-FFF2-40B4-BE49-F238E27FC236}">
                <a16:creationId xmlns:a16="http://schemas.microsoft.com/office/drawing/2014/main" id="{CD3B7F1B-4E59-49D0-BDC8-F6534B1B1E42}"/>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6" name="Text Placeholder 5">
            <a:extLst>
              <a:ext uri="{FF2B5EF4-FFF2-40B4-BE49-F238E27FC236}">
                <a16:creationId xmlns:a16="http://schemas.microsoft.com/office/drawing/2014/main" id="{32651E30-F960-4519-83F8-724A505B6B65}"/>
              </a:ext>
            </a:extLst>
          </p:cNvPr>
          <p:cNvSpPr>
            <a:spLocks noGrp="1"/>
          </p:cNvSpPr>
          <p:nvPr>
            <p:ph type="body" sz="quarter" idx="11"/>
          </p:nvPr>
        </p:nvSpPr>
        <p:spPr/>
        <p:txBody>
          <a:bodyPr/>
          <a:lstStyle/>
          <a:p>
            <a:r>
              <a:rPr lang="en-US" dirty="0"/>
              <a:t>The 6 C’s of Channel Management How to Drive Growth</a:t>
            </a:r>
          </a:p>
        </p:txBody>
      </p:sp>
      <p:sp>
        <p:nvSpPr>
          <p:cNvPr id="9" name="Text Placeholder 8">
            <a:extLst>
              <a:ext uri="{FF2B5EF4-FFF2-40B4-BE49-F238E27FC236}">
                <a16:creationId xmlns:a16="http://schemas.microsoft.com/office/drawing/2014/main" id="{C17A7E3D-D477-4775-9D84-63F1AB6A31CC}"/>
              </a:ext>
            </a:extLst>
          </p:cNvPr>
          <p:cNvSpPr>
            <a:spLocks noGrp="1"/>
          </p:cNvSpPr>
          <p:nvPr>
            <p:ph type="body" sz="quarter" idx="16"/>
          </p:nvPr>
        </p:nvSpPr>
        <p:spPr>
          <a:xfrm>
            <a:off x="313226" y="931818"/>
            <a:ext cx="4444916" cy="3848259"/>
          </a:xfrm>
        </p:spPr>
        <p:txBody>
          <a:bodyPr/>
          <a:lstStyle/>
          <a:p>
            <a:r>
              <a:rPr lang="en-US" dirty="0">
                <a:solidFill>
                  <a:srgbClr val="F27724"/>
                </a:solidFill>
                <a:latin typeface="Arial" panose="020B0604020202020204" pitchFamily="34" charset="0"/>
                <a:cs typeface="Arial" panose="020B0604020202020204" pitchFamily="34" charset="0"/>
              </a:rPr>
              <a:t>Automation is Key</a:t>
            </a:r>
          </a:p>
          <a:p>
            <a:pPr algn="l"/>
            <a:r>
              <a:rPr lang="en-US" i="0" dirty="0">
                <a:effectLst/>
                <a:latin typeface="Arial" panose="020B0604020202020204" pitchFamily="34" charset="0"/>
                <a:cs typeface="Arial" panose="020B0604020202020204" pitchFamily="34" charset="0"/>
              </a:rPr>
              <a:t>In order for a channel organization to drive profitable growth, they need to consistently and efficiently manage their network of distributed partners. This means having processes in place beyond excel spreadsheets and quarterly in-person trainings. To scale fast and with purpose, you need to automate. That’s where </a:t>
            </a:r>
            <a:r>
              <a:rPr lang="en-US" i="0" u="sng" dirty="0">
                <a:solidFill>
                  <a:srgbClr val="1878D1"/>
                </a:solidFill>
                <a:effectLst/>
                <a:latin typeface="Arial" panose="020B0604020202020204" pitchFamily="34" charset="0"/>
                <a:cs typeface="Arial" panose="020B0604020202020204" pitchFamily="34" charset="0"/>
                <a:hlinkClick r:id="rId3"/>
              </a:rPr>
              <a:t>ZINFI</a:t>
            </a:r>
            <a:r>
              <a:rPr lang="en-US" i="0" dirty="0">
                <a:effectLst/>
                <a:latin typeface="Arial" panose="020B0604020202020204" pitchFamily="34" charset="0"/>
                <a:cs typeface="Arial" panose="020B0604020202020204" pitchFamily="34" charset="0"/>
              </a:rPr>
              <a:t> comes in.  </a:t>
            </a:r>
          </a:p>
          <a:p>
            <a:pPr algn="l"/>
            <a:r>
              <a:rPr lang="en-US" i="0" dirty="0">
                <a:effectLst/>
                <a:latin typeface="Arial" panose="020B0604020202020204" pitchFamily="34" charset="0"/>
                <a:cs typeface="Arial" panose="020B0604020202020204" pitchFamily="34" charset="0"/>
              </a:rPr>
              <a:t>A leader in through channel marketing automation and partner relationship management, ZINFI is a state-of-the-art platform enabling vendors to expand their partner relationships and quickly scale. With the ability to choose features they need most, organizations create a custom partner portal that is rich with content and functionalities allowing them to recruit, onboard, enable, transact, and manage partners with ease.</a:t>
            </a:r>
          </a:p>
        </p:txBody>
      </p:sp>
    </p:spTree>
    <p:extLst>
      <p:ext uri="{BB962C8B-B14F-4D97-AF65-F5344CB8AC3E}">
        <p14:creationId xmlns:p14="http://schemas.microsoft.com/office/powerpoint/2010/main" val="309802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The 6 C’s of Channel Management How to Drive Growth</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6" y="931818"/>
            <a:ext cx="4444916" cy="3848259"/>
          </a:xfrm>
        </p:spPr>
        <p:txBody>
          <a:bodyPr/>
          <a:lstStyle/>
          <a:p>
            <a:pPr algn="l"/>
            <a:r>
              <a:rPr lang="en-US" i="0" dirty="0">
                <a:effectLst/>
                <a:latin typeface="Arial" panose="020B0604020202020204" pitchFamily="34" charset="0"/>
                <a:cs typeface="Arial" panose="020B0604020202020204" pitchFamily="34" charset="0"/>
              </a:rPr>
              <a:t>When managing any team, you must have processes in place to support your initiatives and help you streamline tasks more efficiently. This is especially true in the </a:t>
            </a:r>
            <a:r>
              <a:rPr lang="en-US" i="0" u="sng" dirty="0">
                <a:solidFill>
                  <a:srgbClr val="1878D1"/>
                </a:solidFill>
                <a:effectLst/>
                <a:latin typeface="Arial" panose="020B0604020202020204" pitchFamily="34" charset="0"/>
                <a:cs typeface="Arial" panose="020B0604020202020204" pitchFamily="34" charset="0"/>
                <a:hlinkClick r:id="rId2"/>
              </a:rPr>
              <a:t>channel management</a:t>
            </a:r>
            <a:r>
              <a:rPr lang="en-US" i="0" dirty="0">
                <a:solidFill>
                  <a:srgbClr val="333333"/>
                </a:solidFill>
                <a:effectLst/>
                <a:latin typeface="Arial" panose="020B0604020202020204" pitchFamily="34" charset="0"/>
                <a:cs typeface="Arial" panose="020B0604020202020204" pitchFamily="34" charset="0"/>
              </a:rPr>
              <a:t>.  </a:t>
            </a:r>
          </a:p>
          <a:p>
            <a:pPr algn="l"/>
            <a:r>
              <a:rPr lang="en-US" i="0" dirty="0">
                <a:effectLst/>
                <a:latin typeface="Arial" panose="020B0604020202020204" pitchFamily="34" charset="0"/>
                <a:cs typeface="Arial" panose="020B0604020202020204" pitchFamily="34" charset="0"/>
              </a:rPr>
              <a:t>Each type of channel’s lifecycle is essentially the same – recruit, </a:t>
            </a:r>
            <a:r>
              <a:rPr lang="en-US" i="0" u="sng" dirty="0">
                <a:solidFill>
                  <a:srgbClr val="1878D1"/>
                </a:solidFill>
                <a:effectLst/>
                <a:latin typeface="Arial" panose="020B0604020202020204" pitchFamily="34" charset="0"/>
                <a:cs typeface="Arial" panose="020B0604020202020204" pitchFamily="34" charset="0"/>
                <a:hlinkClick r:id="rId3"/>
              </a:rPr>
              <a:t>onboard</a:t>
            </a:r>
            <a:r>
              <a:rPr lang="en-US" i="0" dirty="0">
                <a:solidFill>
                  <a:srgbClr val="333333"/>
                </a:solidFill>
                <a:effectLst/>
                <a:latin typeface="Arial" panose="020B0604020202020204" pitchFamily="34" charset="0"/>
                <a:cs typeface="Arial" panose="020B0604020202020204" pitchFamily="34" charset="0"/>
              </a:rPr>
              <a:t>, </a:t>
            </a:r>
            <a:r>
              <a:rPr lang="en-US" i="0" dirty="0">
                <a:effectLst/>
                <a:latin typeface="Arial" panose="020B0604020202020204" pitchFamily="34" charset="0"/>
                <a:cs typeface="Arial" panose="020B0604020202020204" pitchFamily="34" charset="0"/>
              </a:rPr>
              <a:t>enable, transact, and manage. It’s important that each of these components is considered when mapping out an overall channel strategy. After all, growth depends on the success of distribution partners.  </a:t>
            </a:r>
          </a:p>
          <a:p>
            <a:pPr algn="l"/>
            <a:r>
              <a:rPr lang="en-US" i="0" dirty="0">
                <a:effectLst/>
                <a:latin typeface="Arial" panose="020B0604020202020204" pitchFamily="34" charset="0"/>
                <a:cs typeface="Arial" panose="020B0604020202020204" pitchFamily="34" charset="0"/>
              </a:rPr>
              <a:t>Here, we highlight the 6 C’s of channel management and how you should be applying them. </a:t>
            </a:r>
          </a:p>
        </p:txBody>
      </p:sp>
      <p:pic>
        <p:nvPicPr>
          <p:cNvPr id="1026" name="Picture 2" descr="The 6 C’s of Channel Management: How to Drive Growth">
            <a:extLst>
              <a:ext uri="{FF2B5EF4-FFF2-40B4-BE49-F238E27FC236}">
                <a16:creationId xmlns:a16="http://schemas.microsoft.com/office/drawing/2014/main" id="{29CDFE8B-5CE4-4F9A-8C52-39FE376AB3F0}"/>
              </a:ext>
            </a:extLst>
          </p:cNvPr>
          <p:cNvPicPr>
            <a:picLocks noGrp="1" noChangeAspect="1" noChangeArrowheads="1"/>
          </p:cNvPicPr>
          <p:nvPr>
            <p:ph type="pic" sz="quarter" idx="15"/>
          </p:nvPr>
        </p:nvPicPr>
        <p:blipFill rotWithShape="1">
          <a:blip r:embed="rId4">
            <a:extLst>
              <a:ext uri="{28A0092B-C50C-407E-A947-70E740481C1C}">
                <a14:useLocalDpi xmlns:a14="http://schemas.microsoft.com/office/drawing/2010/main" val="0"/>
              </a:ext>
            </a:extLst>
          </a:blip>
          <a:srcRect/>
          <a:stretch/>
        </p:blipFill>
        <p:spPr bwMode="auto">
          <a:xfrm>
            <a:off x="5020574" y="931818"/>
            <a:ext cx="3900214" cy="383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3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in a meeting&#10;&#10;Description automatically generated with medium confidence">
            <a:extLst>
              <a:ext uri="{FF2B5EF4-FFF2-40B4-BE49-F238E27FC236}">
                <a16:creationId xmlns:a16="http://schemas.microsoft.com/office/drawing/2014/main" id="{F8B30C9A-6862-48B8-8399-8C8221C35841}"/>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897872" cy="3827988"/>
          </a:xfrm>
        </p:spPr>
      </p:pic>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The 6 C’s of Channel Management How to Drive Growth</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a:xfrm>
            <a:off x="4447403" y="962377"/>
            <a:ext cx="4444916" cy="3827987"/>
          </a:xfrm>
        </p:spPr>
        <p:txBody>
          <a:bodyPr/>
          <a:lstStyle/>
          <a:p>
            <a:pPr marL="228600" indent="-228600">
              <a:buFont typeface="+mj-lt"/>
              <a:buAutoNum type="arabicPeriod"/>
            </a:pPr>
            <a:r>
              <a:rPr lang="en-US" b="1" dirty="0">
                <a:solidFill>
                  <a:srgbClr val="00BCFF"/>
                </a:solidFill>
                <a:latin typeface="Arial" panose="020B0604020202020204" pitchFamily="34" charset="0"/>
                <a:cs typeface="Arial" panose="020B0604020202020204" pitchFamily="34" charset="0"/>
              </a:rPr>
              <a:t>Create</a:t>
            </a:r>
          </a:p>
          <a:p>
            <a:pPr algn="l"/>
            <a:r>
              <a:rPr lang="en-US" i="0" dirty="0">
                <a:effectLst/>
                <a:latin typeface="Arial" panose="020B0604020202020204" pitchFamily="34" charset="0"/>
                <a:cs typeface="Arial" panose="020B0604020202020204" pitchFamily="34" charset="0"/>
              </a:rPr>
              <a:t>The first step of your channel strategy is to know who your target partners are and how you’re going to create programs to support them. Channel programs serve as a foundation – for both the product you’re trying to sell and training. Consistently curating programs and relevant content can keep your partners engaged, and most importantly, informed. Knowing that you’ll have the latest information to aid in their efforts will undoubtedly keep them coming back. Consider frequently including assets like web pages, documents, and videos.  </a:t>
            </a:r>
          </a:p>
          <a:p>
            <a:pPr algn="l"/>
            <a:r>
              <a:rPr lang="en-US" i="0" dirty="0">
                <a:effectLst/>
                <a:latin typeface="Arial" panose="020B0604020202020204" pitchFamily="34" charset="0"/>
                <a:cs typeface="Arial" panose="020B0604020202020204" pitchFamily="34" charset="0"/>
              </a:rPr>
              <a:t>Utilizing a platform to easily update and house these documents makes the process of educating partners even easier. </a:t>
            </a:r>
            <a:r>
              <a:rPr lang="en-US" i="0" u="sng" dirty="0">
                <a:solidFill>
                  <a:srgbClr val="1878D1"/>
                </a:solidFill>
                <a:effectLst/>
                <a:latin typeface="Arial" panose="020B0604020202020204" pitchFamily="34" charset="0"/>
                <a:cs typeface="Arial" panose="020B0604020202020204" pitchFamily="34" charset="0"/>
                <a:hlinkClick r:id="rId3"/>
              </a:rPr>
              <a:t>ZINFI</a:t>
            </a:r>
            <a:r>
              <a:rPr lang="en-US" i="0" dirty="0">
                <a:effectLst/>
                <a:latin typeface="Arial" panose="020B0604020202020204" pitchFamily="34" charset="0"/>
                <a:cs typeface="Arial" panose="020B0604020202020204" pitchFamily="34" charset="0"/>
              </a:rPr>
              <a:t>, for example, boasts a </a:t>
            </a:r>
            <a:r>
              <a:rPr lang="en-US" i="0" u="sng" dirty="0">
                <a:solidFill>
                  <a:srgbClr val="1878D1"/>
                </a:solidFill>
                <a:effectLst/>
                <a:latin typeface="Arial" panose="020B0604020202020204" pitchFamily="34" charset="0"/>
                <a:cs typeface="Arial" panose="020B0604020202020204" pitchFamily="34" charset="0"/>
                <a:hlinkClick r:id="rId4"/>
              </a:rPr>
              <a:t>content library</a:t>
            </a:r>
            <a:r>
              <a:rPr lang="en-US" i="0" dirty="0">
                <a:solidFill>
                  <a:srgbClr val="333333"/>
                </a:solidFill>
                <a:effectLst/>
                <a:latin typeface="Arial" panose="020B0604020202020204" pitchFamily="34" charset="0"/>
                <a:cs typeface="Arial" panose="020B0604020202020204" pitchFamily="34" charset="0"/>
              </a:rPr>
              <a:t> </a:t>
            </a:r>
            <a:r>
              <a:rPr lang="en-US" i="0" dirty="0">
                <a:effectLst/>
                <a:latin typeface="Arial" panose="020B0604020202020204" pitchFamily="34" charset="0"/>
                <a:cs typeface="Arial" panose="020B0604020202020204" pitchFamily="34" charset="0"/>
              </a:rPr>
              <a:t>module in its partner portal platform that enables vendors to upload and update any collateral as needed.  </a:t>
            </a:r>
          </a:p>
        </p:txBody>
      </p:sp>
    </p:spTree>
    <p:extLst>
      <p:ext uri="{BB962C8B-B14F-4D97-AF65-F5344CB8AC3E}">
        <p14:creationId xmlns:p14="http://schemas.microsoft.com/office/powerpoint/2010/main" val="281527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0B06618-85F1-4415-BC96-44A31105F915}"/>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6" name="Text Placeholder 5">
            <a:extLst>
              <a:ext uri="{FF2B5EF4-FFF2-40B4-BE49-F238E27FC236}">
                <a16:creationId xmlns:a16="http://schemas.microsoft.com/office/drawing/2014/main" id="{3C935898-CC00-48B1-82E3-997286860133}"/>
              </a:ext>
            </a:extLst>
          </p:cNvPr>
          <p:cNvSpPr>
            <a:spLocks noGrp="1"/>
          </p:cNvSpPr>
          <p:nvPr>
            <p:ph type="body" sz="quarter" idx="11"/>
          </p:nvPr>
        </p:nvSpPr>
        <p:spPr/>
        <p:txBody>
          <a:bodyPr/>
          <a:lstStyle/>
          <a:p>
            <a:r>
              <a:rPr lang="en-US" dirty="0"/>
              <a:t>The 6 C’s of Channel Management How to Drive Growth</a:t>
            </a:r>
          </a:p>
        </p:txBody>
      </p:sp>
      <p:sp>
        <p:nvSpPr>
          <p:cNvPr id="9" name="Text Placeholder 8">
            <a:extLst>
              <a:ext uri="{FF2B5EF4-FFF2-40B4-BE49-F238E27FC236}">
                <a16:creationId xmlns:a16="http://schemas.microsoft.com/office/drawing/2014/main" id="{58BD57F8-DD17-45A5-90D2-7C7E9B227EBD}"/>
              </a:ext>
            </a:extLst>
          </p:cNvPr>
          <p:cNvSpPr>
            <a:spLocks noGrp="1"/>
          </p:cNvSpPr>
          <p:nvPr>
            <p:ph type="body" sz="quarter" idx="16"/>
          </p:nvPr>
        </p:nvSpPr>
        <p:spPr>
          <a:xfrm>
            <a:off x="313226" y="931818"/>
            <a:ext cx="4444916" cy="3848259"/>
          </a:xfrm>
        </p:spPr>
        <p:txBody>
          <a:bodyPr/>
          <a:lstStyle/>
          <a:p>
            <a:pPr marL="228600" indent="-228600">
              <a:buFont typeface="+mj-lt"/>
              <a:buAutoNum type="arabicPeriod" startAt="2"/>
            </a:pPr>
            <a:r>
              <a:rPr lang="en-US" b="1" dirty="0">
                <a:solidFill>
                  <a:srgbClr val="00BCFF"/>
                </a:solidFill>
                <a:latin typeface="Arial" panose="020B0604020202020204" pitchFamily="34" charset="0"/>
                <a:cs typeface="Arial" panose="020B0604020202020204" pitchFamily="34" charset="0"/>
              </a:rPr>
              <a:t>Communicate</a:t>
            </a:r>
          </a:p>
          <a:p>
            <a:r>
              <a:rPr lang="en-US" dirty="0">
                <a:latin typeface="Arial" panose="020B0604020202020204" pitchFamily="34" charset="0"/>
                <a:cs typeface="Arial" panose="020B0604020202020204" pitchFamily="34" charset="0"/>
              </a:rPr>
              <a:t>Communication is two-fold in channel management. You need to have both a communication strategy for new partner recruitment and existing partners.  </a:t>
            </a:r>
          </a:p>
          <a:p>
            <a:r>
              <a:rPr lang="en-US" dirty="0">
                <a:solidFill>
                  <a:srgbClr val="F27724"/>
                </a:solidFill>
                <a:latin typeface="Arial" panose="020B0604020202020204" pitchFamily="34" charset="0"/>
                <a:cs typeface="Arial" panose="020B0604020202020204" pitchFamily="34" charset="0"/>
              </a:rPr>
              <a:t>Recruitment Communication  </a:t>
            </a:r>
          </a:p>
          <a:p>
            <a:r>
              <a:rPr lang="en-US" dirty="0">
                <a:latin typeface="Arial" panose="020B0604020202020204" pitchFamily="34" charset="0"/>
                <a:cs typeface="Arial" panose="020B0604020202020204" pitchFamily="34" charset="0"/>
              </a:rPr>
              <a:t>To penetrate a market of new resellers, you’ll likely have to rely on social advertising, online events, trade shows, etc. There should be a concerted effort to target verticals that will market your product directly to those most likely to become partners.  </a:t>
            </a:r>
          </a:p>
          <a:p>
            <a:r>
              <a:rPr lang="en-US" dirty="0">
                <a:latin typeface="Arial" panose="020B0604020202020204" pitchFamily="34" charset="0"/>
                <a:cs typeface="Arial" panose="020B0604020202020204" pitchFamily="34" charset="0"/>
              </a:rPr>
              <a:t>You will need to know who you want to bring on as your reseller, and what would entice them to partner up with you. Your messaging needs to focus on what business value you bring to them, and how you will help them win in the marketplace. </a:t>
            </a:r>
          </a:p>
        </p:txBody>
      </p:sp>
    </p:spTree>
    <p:extLst>
      <p:ext uri="{BB962C8B-B14F-4D97-AF65-F5344CB8AC3E}">
        <p14:creationId xmlns:p14="http://schemas.microsoft.com/office/powerpoint/2010/main" val="352272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16C4304-5B33-439F-AC31-1CB407BD2A4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6A79E313-C5FC-4375-83FF-C7E2CF5278FB}"/>
              </a:ext>
            </a:extLst>
          </p:cNvPr>
          <p:cNvSpPr>
            <a:spLocks noGrp="1"/>
          </p:cNvSpPr>
          <p:nvPr>
            <p:ph type="body" sz="quarter" idx="11"/>
          </p:nvPr>
        </p:nvSpPr>
        <p:spPr/>
        <p:txBody>
          <a:bodyPr/>
          <a:lstStyle/>
          <a:p>
            <a:r>
              <a:rPr lang="en-US" dirty="0"/>
              <a:t>The 6 C’s of Channel Management How to Drive Growth</a:t>
            </a:r>
          </a:p>
        </p:txBody>
      </p:sp>
      <p:sp>
        <p:nvSpPr>
          <p:cNvPr id="5" name="Text Placeholder 4">
            <a:extLst>
              <a:ext uri="{FF2B5EF4-FFF2-40B4-BE49-F238E27FC236}">
                <a16:creationId xmlns:a16="http://schemas.microsoft.com/office/drawing/2014/main" id="{045083CC-9574-46BA-A8D2-9B30C928D4A0}"/>
              </a:ext>
            </a:extLst>
          </p:cNvPr>
          <p:cNvSpPr>
            <a:spLocks noGrp="1"/>
          </p:cNvSpPr>
          <p:nvPr>
            <p:ph type="body" sz="quarter" idx="16"/>
          </p:nvPr>
        </p:nvSpPr>
        <p:spPr>
          <a:xfrm>
            <a:off x="4447403" y="962377"/>
            <a:ext cx="4444916" cy="3827988"/>
          </a:xfrm>
        </p:spPr>
        <p:txBody>
          <a:bodyPr/>
          <a:lstStyle/>
          <a:p>
            <a:r>
              <a:rPr lang="en-US" dirty="0">
                <a:solidFill>
                  <a:srgbClr val="F27724"/>
                </a:solidFill>
                <a:latin typeface="Arial" panose="020B0604020202020204" pitchFamily="34" charset="0"/>
                <a:cs typeface="Arial" panose="020B0604020202020204" pitchFamily="34" charset="0"/>
              </a:rPr>
              <a:t>Communication with Existing Partners  </a:t>
            </a:r>
          </a:p>
          <a:p>
            <a:r>
              <a:rPr lang="en-US" dirty="0">
                <a:latin typeface="Arial" panose="020B0604020202020204" pitchFamily="34" charset="0"/>
                <a:cs typeface="Arial" panose="020B0604020202020204" pitchFamily="34" charset="0"/>
              </a:rPr>
              <a:t>When you launch a product when you acquire a company, when you roll out an incentive program, when you launch a training program, you have to have a clear set of communication plans tied to those activities, initiatives, and programs.  </a:t>
            </a:r>
          </a:p>
          <a:p>
            <a:r>
              <a:rPr lang="en-US" dirty="0">
                <a:latin typeface="Arial" panose="020B0604020202020204" pitchFamily="34" charset="0"/>
                <a:cs typeface="Arial" panose="020B0604020202020204" pitchFamily="34" charset="0"/>
              </a:rPr>
              <a:t>It may seem overwhelming to have communications in place for each, individual initiative. But this is crucial to ensuring partners have the information they need to sell. Many channel management teams make it easy by utilizing a partner marketing automation platform that streamlines the process for you. Is it a social campaign? An advertising campaign? A trade show campaign? A partner marketing automation platform can enable you to create dedicated campaigns for each initiative and does the communicating for you. </a:t>
            </a:r>
          </a:p>
        </p:txBody>
      </p:sp>
    </p:spTree>
    <p:extLst>
      <p:ext uri="{BB962C8B-B14F-4D97-AF65-F5344CB8AC3E}">
        <p14:creationId xmlns:p14="http://schemas.microsoft.com/office/powerpoint/2010/main" val="385116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iagram&#10;&#10;Description automatically generated">
            <a:extLst>
              <a:ext uri="{FF2B5EF4-FFF2-40B4-BE49-F238E27FC236}">
                <a16:creationId xmlns:a16="http://schemas.microsoft.com/office/drawing/2014/main" id="{110527E5-4B46-4B2E-9715-D7456EB5AE1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50DC45E9-B964-41EC-A4D4-A776CAD60314}"/>
              </a:ext>
            </a:extLst>
          </p:cNvPr>
          <p:cNvSpPr>
            <a:spLocks noGrp="1"/>
          </p:cNvSpPr>
          <p:nvPr>
            <p:ph type="body" sz="quarter" idx="11"/>
          </p:nvPr>
        </p:nvSpPr>
        <p:spPr/>
        <p:txBody>
          <a:bodyPr/>
          <a:lstStyle/>
          <a:p>
            <a:r>
              <a:rPr lang="en-US" dirty="0"/>
              <a:t>The 6 C’s of Channel Management How to Drive Growth</a:t>
            </a:r>
          </a:p>
        </p:txBody>
      </p:sp>
      <p:sp>
        <p:nvSpPr>
          <p:cNvPr id="9" name="Text Placeholder 8">
            <a:extLst>
              <a:ext uri="{FF2B5EF4-FFF2-40B4-BE49-F238E27FC236}">
                <a16:creationId xmlns:a16="http://schemas.microsoft.com/office/drawing/2014/main" id="{623970FA-91AA-41DA-BEB3-93A06BD02010}"/>
              </a:ext>
            </a:extLst>
          </p:cNvPr>
          <p:cNvSpPr>
            <a:spLocks noGrp="1"/>
          </p:cNvSpPr>
          <p:nvPr>
            <p:ph type="body" sz="quarter" idx="16"/>
          </p:nvPr>
        </p:nvSpPr>
        <p:spPr>
          <a:xfrm>
            <a:off x="313226" y="931818"/>
            <a:ext cx="4444916" cy="3848259"/>
          </a:xfrm>
        </p:spPr>
        <p:txBody>
          <a:bodyPr/>
          <a:lstStyle/>
          <a:p>
            <a:pPr marL="228600" indent="-228600">
              <a:buFont typeface="+mj-lt"/>
              <a:buAutoNum type="arabicPeriod" startAt="3"/>
            </a:pPr>
            <a:r>
              <a:rPr lang="en-US" b="1" dirty="0">
                <a:solidFill>
                  <a:srgbClr val="00BCFF"/>
                </a:solidFill>
                <a:latin typeface="Arial" panose="020B0604020202020204" pitchFamily="34" charset="0"/>
                <a:cs typeface="Arial" panose="020B0604020202020204" pitchFamily="34" charset="0"/>
              </a:rPr>
              <a:t>Connect</a:t>
            </a:r>
          </a:p>
          <a:p>
            <a:r>
              <a:rPr lang="en-US" dirty="0">
                <a:latin typeface="Arial" panose="020B0604020202020204" pitchFamily="34" charset="0"/>
                <a:cs typeface="Arial" panose="020B0604020202020204" pitchFamily="34" charset="0"/>
              </a:rPr>
              <a:t>You should be constantly keeping your partners informed. They need to know what's new, what's changing, what must get done, just like the way you communicate to employees on a regular basis for a management infrastructure–what the company goals are, what the quarterly objectives are, etc.</a:t>
            </a:r>
          </a:p>
          <a:p>
            <a:r>
              <a:rPr lang="en-US" dirty="0">
                <a:latin typeface="Arial" panose="020B0604020202020204" pitchFamily="34" charset="0"/>
                <a:cs typeface="Arial" panose="020B0604020202020204" pitchFamily="34" charset="0"/>
              </a:rPr>
              <a:t>Consider connecting on a regular forum–whether it's an online event or regular email communications. You can also invest in a channel management platform, like ZINFI, that enables you to connect through mobile alerts and pop-ups so you have multiple touchpoints with partners.</a:t>
            </a:r>
          </a:p>
        </p:txBody>
      </p:sp>
    </p:spTree>
    <p:extLst>
      <p:ext uri="{BB962C8B-B14F-4D97-AF65-F5344CB8AC3E}">
        <p14:creationId xmlns:p14="http://schemas.microsoft.com/office/powerpoint/2010/main" val="121730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indoor&#10;&#10;Description automatically generated">
            <a:extLst>
              <a:ext uri="{FF2B5EF4-FFF2-40B4-BE49-F238E27FC236}">
                <a16:creationId xmlns:a16="http://schemas.microsoft.com/office/drawing/2014/main" id="{57E4B722-66CD-43B4-8E10-7BF451254AA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607BD0DB-1C8F-4DE8-9874-4C3C2326BB31}"/>
              </a:ext>
            </a:extLst>
          </p:cNvPr>
          <p:cNvSpPr>
            <a:spLocks noGrp="1"/>
          </p:cNvSpPr>
          <p:nvPr>
            <p:ph type="body" sz="quarter" idx="11"/>
          </p:nvPr>
        </p:nvSpPr>
        <p:spPr/>
        <p:txBody>
          <a:bodyPr/>
          <a:lstStyle/>
          <a:p>
            <a:r>
              <a:rPr lang="en-US" dirty="0"/>
              <a:t>The 6 C’s of Channel Management How to Drive Growth</a:t>
            </a:r>
          </a:p>
        </p:txBody>
      </p:sp>
      <p:sp>
        <p:nvSpPr>
          <p:cNvPr id="5" name="Text Placeholder 4">
            <a:extLst>
              <a:ext uri="{FF2B5EF4-FFF2-40B4-BE49-F238E27FC236}">
                <a16:creationId xmlns:a16="http://schemas.microsoft.com/office/drawing/2014/main" id="{146E0A6F-BBA3-4357-8B47-9744A05F5E3F}"/>
              </a:ext>
            </a:extLst>
          </p:cNvPr>
          <p:cNvSpPr>
            <a:spLocks noGrp="1"/>
          </p:cNvSpPr>
          <p:nvPr>
            <p:ph type="body" sz="quarter" idx="16"/>
          </p:nvPr>
        </p:nvSpPr>
        <p:spPr>
          <a:xfrm>
            <a:off x="4447403" y="949235"/>
            <a:ext cx="4444916" cy="3841129"/>
          </a:xfrm>
        </p:spPr>
        <p:txBody>
          <a:bodyPr/>
          <a:lstStyle/>
          <a:p>
            <a:pPr marL="228600" indent="-228600">
              <a:buFont typeface="+mj-lt"/>
              <a:buAutoNum type="arabicPeriod" startAt="4"/>
            </a:pPr>
            <a:r>
              <a:rPr lang="en-US" b="1" dirty="0">
                <a:solidFill>
                  <a:srgbClr val="00BCFF"/>
                </a:solidFill>
                <a:latin typeface="Arial" panose="020B0604020202020204" pitchFamily="34" charset="0"/>
                <a:cs typeface="Arial" panose="020B0604020202020204" pitchFamily="34" charset="0"/>
              </a:rPr>
              <a:t>Cooperate</a:t>
            </a:r>
          </a:p>
          <a:p>
            <a:r>
              <a:rPr lang="en-US" dirty="0">
                <a:latin typeface="Arial" panose="020B0604020202020204" pitchFamily="34" charset="0"/>
                <a:cs typeface="Arial" panose="020B0604020202020204" pitchFamily="34" charset="0"/>
              </a:rPr>
              <a:t>Cooperation means working with partners to create a plan so that they can enter a market segment they may not be competent in. These are large partners that you’ll want to cater to as  smaller partners may not produce the results to make the time commitment worth it to build entry into new segments.</a:t>
            </a:r>
          </a:p>
          <a:p>
            <a:r>
              <a:rPr lang="en-US" dirty="0">
                <a:latin typeface="Arial" panose="020B0604020202020204" pitchFamily="34" charset="0"/>
                <a:cs typeface="Arial" panose="020B0604020202020204" pitchFamily="34" charset="0"/>
              </a:rPr>
              <a:t>Remember, the point is that it needs to tie back to your overall channel strategy. In the end, the entire goal of your channel management investment is to sell faster and at lower costs. </a:t>
            </a:r>
          </a:p>
        </p:txBody>
      </p:sp>
    </p:spTree>
    <p:extLst>
      <p:ext uri="{BB962C8B-B14F-4D97-AF65-F5344CB8AC3E}">
        <p14:creationId xmlns:p14="http://schemas.microsoft.com/office/powerpoint/2010/main" val="420833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people sitting on the floor&#10;&#10;Description automatically generated with medium confidence">
            <a:extLst>
              <a:ext uri="{FF2B5EF4-FFF2-40B4-BE49-F238E27FC236}">
                <a16:creationId xmlns:a16="http://schemas.microsoft.com/office/drawing/2014/main" id="{D04B67CE-AAA9-43D0-A0C0-96F90B83A912}"/>
              </a:ext>
            </a:extLst>
          </p:cNvPr>
          <p:cNvPicPr>
            <a:picLocks noGrp="1" noChangeAspect="1"/>
          </p:cNvPicPr>
          <p:nvPr>
            <p:ph type="pic" sz="quarter" idx="15"/>
          </p:nvPr>
        </p:nvPicPr>
        <p:blipFill>
          <a:blip r:embed="rId2" cstate="hq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3A5214CA-CB87-45ED-B910-0996078B5D18}"/>
              </a:ext>
            </a:extLst>
          </p:cNvPr>
          <p:cNvSpPr>
            <a:spLocks noGrp="1"/>
          </p:cNvSpPr>
          <p:nvPr>
            <p:ph type="body" sz="quarter" idx="11"/>
          </p:nvPr>
        </p:nvSpPr>
        <p:spPr/>
        <p:txBody>
          <a:bodyPr/>
          <a:lstStyle/>
          <a:p>
            <a:r>
              <a:rPr lang="en-US" dirty="0"/>
              <a:t>The 6 C’s of Channel Management How to Drive Growth</a:t>
            </a:r>
          </a:p>
        </p:txBody>
      </p:sp>
      <p:sp>
        <p:nvSpPr>
          <p:cNvPr id="9" name="Text Placeholder 8">
            <a:extLst>
              <a:ext uri="{FF2B5EF4-FFF2-40B4-BE49-F238E27FC236}">
                <a16:creationId xmlns:a16="http://schemas.microsoft.com/office/drawing/2014/main" id="{6169F397-6C53-4854-84CE-3643401E4778}"/>
              </a:ext>
            </a:extLst>
          </p:cNvPr>
          <p:cNvSpPr>
            <a:spLocks noGrp="1"/>
          </p:cNvSpPr>
          <p:nvPr>
            <p:ph type="body" sz="quarter" idx="16"/>
          </p:nvPr>
        </p:nvSpPr>
        <p:spPr>
          <a:xfrm>
            <a:off x="313226" y="931818"/>
            <a:ext cx="4444916" cy="3848259"/>
          </a:xfrm>
        </p:spPr>
        <p:txBody>
          <a:bodyPr/>
          <a:lstStyle/>
          <a:p>
            <a:pPr marL="228600" indent="-228600">
              <a:buFont typeface="+mj-lt"/>
              <a:buAutoNum type="arabicPeriod" startAt="5"/>
            </a:pPr>
            <a:r>
              <a:rPr lang="en-US" b="1" dirty="0">
                <a:solidFill>
                  <a:srgbClr val="00BCFF"/>
                </a:solidFill>
                <a:latin typeface="Arial" panose="020B0604020202020204" pitchFamily="34" charset="0"/>
                <a:cs typeface="Arial" panose="020B0604020202020204" pitchFamily="34" charset="0"/>
              </a:rPr>
              <a:t>Collaborate</a:t>
            </a:r>
          </a:p>
          <a:p>
            <a:r>
              <a:rPr lang="en-US" dirty="0">
                <a:latin typeface="Arial" panose="020B0604020202020204" pitchFamily="34" charset="0"/>
                <a:cs typeface="Arial" panose="020B0604020202020204" pitchFamily="34" charset="0"/>
              </a:rPr>
              <a:t>While cooperation in channel management is about organizations helping partners to create a contract and plan, collaborate is to do something together (vendor and the partner). For example, to cooperate a vendor might work with a partner to help develop their business plan or strategy to increase sales.</a:t>
            </a:r>
          </a:p>
          <a:p>
            <a:r>
              <a:rPr lang="en-US" dirty="0">
                <a:latin typeface="Arial" panose="020B0604020202020204" pitchFamily="34" charset="0"/>
                <a:cs typeface="Arial" panose="020B0604020202020204" pitchFamily="34" charset="0"/>
              </a:rPr>
              <a:t>Alternatively, when collaborating, a vendor will work with partners to go after the end-buyer (prospect or installed base). This might mean you're cultivating a joint marketing campaign or running an event during a training program–you're collaborating with them to do something together rather than guiding them to go it alone. </a:t>
            </a:r>
          </a:p>
        </p:txBody>
      </p:sp>
    </p:spTree>
    <p:extLst>
      <p:ext uri="{BB962C8B-B14F-4D97-AF65-F5344CB8AC3E}">
        <p14:creationId xmlns:p14="http://schemas.microsoft.com/office/powerpoint/2010/main" val="162141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person, blue&#10;&#10;Description automatically generated">
            <a:extLst>
              <a:ext uri="{FF2B5EF4-FFF2-40B4-BE49-F238E27FC236}">
                <a16:creationId xmlns:a16="http://schemas.microsoft.com/office/drawing/2014/main" id="{DC44750F-57C3-4FD1-98AB-289DE86E1BE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897872" cy="3827988"/>
          </a:xfrm>
        </p:spPr>
      </p:pic>
      <p:sp>
        <p:nvSpPr>
          <p:cNvPr id="4" name="Text Placeholder 3">
            <a:extLst>
              <a:ext uri="{FF2B5EF4-FFF2-40B4-BE49-F238E27FC236}">
                <a16:creationId xmlns:a16="http://schemas.microsoft.com/office/drawing/2014/main" id="{C95DC09F-3A18-4FA2-83CF-27A5B2358BD6}"/>
              </a:ext>
            </a:extLst>
          </p:cNvPr>
          <p:cNvSpPr>
            <a:spLocks noGrp="1"/>
          </p:cNvSpPr>
          <p:nvPr>
            <p:ph type="body" sz="quarter" idx="11"/>
          </p:nvPr>
        </p:nvSpPr>
        <p:spPr/>
        <p:txBody>
          <a:bodyPr/>
          <a:lstStyle/>
          <a:p>
            <a:r>
              <a:rPr lang="en-US" dirty="0"/>
              <a:t>The 6 C’s of Channel Management How to Drive Growth</a:t>
            </a:r>
          </a:p>
        </p:txBody>
      </p:sp>
      <p:sp>
        <p:nvSpPr>
          <p:cNvPr id="5" name="Text Placeholder 4">
            <a:extLst>
              <a:ext uri="{FF2B5EF4-FFF2-40B4-BE49-F238E27FC236}">
                <a16:creationId xmlns:a16="http://schemas.microsoft.com/office/drawing/2014/main" id="{CABEDF40-8CE6-4B49-A81D-DF154C37188E}"/>
              </a:ext>
            </a:extLst>
          </p:cNvPr>
          <p:cNvSpPr>
            <a:spLocks noGrp="1"/>
          </p:cNvSpPr>
          <p:nvPr>
            <p:ph type="body" sz="quarter" idx="16"/>
          </p:nvPr>
        </p:nvSpPr>
        <p:spPr>
          <a:xfrm>
            <a:off x="4447403" y="949235"/>
            <a:ext cx="4444916" cy="3841129"/>
          </a:xfrm>
        </p:spPr>
        <p:txBody>
          <a:bodyPr/>
          <a:lstStyle/>
          <a:p>
            <a:pPr marL="228600" indent="-228600">
              <a:buFont typeface="+mj-lt"/>
              <a:buAutoNum type="arabicPeriod" startAt="6"/>
            </a:pPr>
            <a:r>
              <a:rPr lang="en-US" b="1" dirty="0">
                <a:solidFill>
                  <a:srgbClr val="00BCFF"/>
                </a:solidFill>
                <a:latin typeface="Arial" panose="020B0604020202020204" pitchFamily="34" charset="0"/>
                <a:cs typeface="Arial" panose="020B0604020202020204" pitchFamily="34" charset="0"/>
              </a:rPr>
              <a:t>Commerce</a:t>
            </a:r>
          </a:p>
          <a:p>
            <a:r>
              <a:rPr lang="en-US" dirty="0">
                <a:latin typeface="Arial" panose="020B0604020202020204" pitchFamily="34" charset="0"/>
                <a:cs typeface="Arial" panose="020B0604020202020204" pitchFamily="34" charset="0"/>
              </a:rPr>
              <a:t>A channel, when it comes down to it, is about commerce – buying and selling on a large scale. With this in mind it’s important that you’re focused on making communications applicable to whatever stage of the lifecycle partners are in – the recruitment phase is different from the onboarding phase as is the enablement phase and transaction phase–because, it all comes down to the management of commerce.  </a:t>
            </a:r>
          </a:p>
          <a:p>
            <a:r>
              <a:rPr lang="en-US" dirty="0">
                <a:latin typeface="Arial" panose="020B0604020202020204" pitchFamily="34" charset="0"/>
                <a:cs typeface="Arial" panose="020B0604020202020204" pitchFamily="34" charset="0"/>
              </a:rPr>
              <a:t>Your communication should clearly tell the partner what steps they need to complete for them to be able and successful in carrying out transactions. The relationship with a partner organization is purely financial. Whether you have a referral partner, sales partner or a service partner, in the end the partner organization is out there to make money. </a:t>
            </a:r>
          </a:p>
          <a:p>
            <a:r>
              <a:rPr lang="en-US" dirty="0">
                <a:latin typeface="Arial" panose="020B0604020202020204" pitchFamily="34" charset="0"/>
                <a:cs typeface="Arial" panose="020B0604020202020204" pitchFamily="34" charset="0"/>
              </a:rPr>
              <a:t>Therefore, all your communication, training, incentives, deal registrations, service competency development and related channel programs need to constantly link back to how the partners can make money from your products, services and programs.</a:t>
            </a:r>
          </a:p>
        </p:txBody>
      </p:sp>
    </p:spTree>
    <p:extLst>
      <p:ext uri="{BB962C8B-B14F-4D97-AF65-F5344CB8AC3E}">
        <p14:creationId xmlns:p14="http://schemas.microsoft.com/office/powerpoint/2010/main" val="1855171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TotalTime>
  <Words>1227</Words>
  <Application>Microsoft Office PowerPoint</Application>
  <PresentationFormat>Custom</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39</cp:revision>
  <dcterms:created xsi:type="dcterms:W3CDTF">2016-08-01T19:14:45Z</dcterms:created>
  <dcterms:modified xsi:type="dcterms:W3CDTF">2022-01-20T10:57:54Z</dcterms:modified>
</cp:coreProperties>
</file>