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51" r:id="rId1"/>
  </p:sldMasterIdLst>
  <p:notesMasterIdLst>
    <p:notesMasterId r:id="rId9"/>
  </p:notesMasterIdLst>
  <p:handoutMasterIdLst>
    <p:handoutMasterId r:id="rId10"/>
  </p:handoutMasterIdLst>
  <p:sldIdLst>
    <p:sldId id="256" r:id="rId2"/>
    <p:sldId id="264" r:id="rId3"/>
    <p:sldId id="265" r:id="rId4"/>
    <p:sldId id="266" r:id="rId5"/>
    <p:sldId id="267" r:id="rId6"/>
    <p:sldId id="268" r:id="rId7"/>
    <p:sldId id="263" r:id="rId8"/>
  </p:sldIdLst>
  <p:sldSz cx="9144000" cy="5148263"/>
  <p:notesSz cx="6858000" cy="9144000"/>
  <p:embeddedFontLst>
    <p:embeddedFont>
      <p:font typeface="Calibri" panose="020F0502020204030204" pitchFamily="34" charset="0"/>
      <p:regular r:id="rId11"/>
      <p:bold r:id="rId12"/>
      <p:italic r:id="rId13"/>
      <p:boldItalic r:id="rId14"/>
    </p:embeddedFont>
    <p:embeddedFont>
      <p:font typeface="Montserrat" panose="00000500000000000000" pitchFamily="2" charset="0"/>
      <p:regular r:id="rId15"/>
      <p:bold r:id="rId16"/>
      <p:italic r:id="rId17"/>
      <p:boldItalic r:id="rId18"/>
    </p:embeddedFont>
  </p:embeddedFontLst>
  <p:defaultTex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7724"/>
    <a:srgbClr val="0B5A9E"/>
    <a:srgbClr val="00BCFF"/>
    <a:srgbClr val="636361"/>
    <a:srgbClr val="B2B2B2"/>
    <a:srgbClr val="8CA621"/>
    <a:srgbClr val="962A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A49761-6FA4-487F-ABFC-E1A0FBA0C0A5}" v="17" dt="2022-12-01T07:57:41.5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751" autoAdjust="0"/>
    <p:restoredTop sz="94658" autoAdjust="0"/>
  </p:normalViewPr>
  <p:slideViewPr>
    <p:cSldViewPr snapToGrid="0" snapToObjects="1">
      <p:cViewPr varScale="1">
        <p:scale>
          <a:sx n="138" d="100"/>
          <a:sy n="138" d="100"/>
        </p:scale>
        <p:origin x="1344" y="1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7" d="100"/>
          <a:sy n="87" d="100"/>
        </p:scale>
        <p:origin x="298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5.fntdata"/><Relationship Id="rId23" Type="http://schemas.microsoft.com/office/2016/11/relationships/changesInfo" Target="changesInfos/changesInfo1.xml"/><Relationship Id="rId10" Type="http://schemas.openxmlformats.org/officeDocument/2006/relationships/handoutMaster" Target="handoutMasters/handout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bhajit Ghosh" userId="c585d1f3-935b-4ece-b40b-1a6550e66d72" providerId="ADAL" clId="{AEA49761-6FA4-487F-ABFC-E1A0FBA0C0A5}"/>
    <pc:docChg chg="custSel addSld delSld modSld modMainMaster">
      <pc:chgData name="Subhajit Ghosh" userId="c585d1f3-935b-4ece-b40b-1a6550e66d72" providerId="ADAL" clId="{AEA49761-6FA4-487F-ABFC-E1A0FBA0C0A5}" dt="2022-12-01T08:02:57.591" v="162" actId="14100"/>
      <pc:docMkLst>
        <pc:docMk/>
      </pc:docMkLst>
      <pc:sldChg chg="modSp mod">
        <pc:chgData name="Subhajit Ghosh" userId="c585d1f3-935b-4ece-b40b-1a6550e66d72" providerId="ADAL" clId="{AEA49761-6FA4-487F-ABFC-E1A0FBA0C0A5}" dt="2022-12-01T06:22:56.787" v="1" actId="400"/>
        <pc:sldMkLst>
          <pc:docMk/>
          <pc:sldMk cId="2429983986" sldId="256"/>
        </pc:sldMkLst>
        <pc:spChg chg="mod">
          <ac:chgData name="Subhajit Ghosh" userId="c585d1f3-935b-4ece-b40b-1a6550e66d72" providerId="ADAL" clId="{AEA49761-6FA4-487F-ABFC-E1A0FBA0C0A5}" dt="2022-12-01T06:22:56.787" v="1" actId="400"/>
          <ac:spMkLst>
            <pc:docMk/>
            <pc:sldMk cId="2429983986" sldId="256"/>
            <ac:spMk id="3" creationId="{C30F3AE9-94FC-47FF-AB51-F2D15AF600B5}"/>
          </ac:spMkLst>
        </pc:spChg>
      </pc:sldChg>
      <pc:sldChg chg="addSp delSp modSp mod">
        <pc:chgData name="Subhajit Ghosh" userId="c585d1f3-935b-4ece-b40b-1a6550e66d72" providerId="ADAL" clId="{AEA49761-6FA4-487F-ABFC-E1A0FBA0C0A5}" dt="2022-12-01T07:46:16.365" v="148" actId="1035"/>
        <pc:sldMkLst>
          <pc:docMk/>
          <pc:sldMk cId="363752343" sldId="264"/>
        </pc:sldMkLst>
        <pc:spChg chg="del">
          <ac:chgData name="Subhajit Ghosh" userId="c585d1f3-935b-4ece-b40b-1a6550e66d72" providerId="ADAL" clId="{AEA49761-6FA4-487F-ABFC-E1A0FBA0C0A5}" dt="2022-12-01T07:42:46.341" v="53"/>
          <ac:spMkLst>
            <pc:docMk/>
            <pc:sldMk cId="363752343" sldId="264"/>
            <ac:spMk id="2" creationId="{E5E9BCD5-8FCA-481B-92A2-126DEB6A2F45}"/>
          </ac:spMkLst>
        </pc:spChg>
        <pc:spChg chg="mod">
          <ac:chgData name="Subhajit Ghosh" userId="c585d1f3-935b-4ece-b40b-1a6550e66d72" providerId="ADAL" clId="{AEA49761-6FA4-487F-ABFC-E1A0FBA0C0A5}" dt="2022-12-01T07:11:57.652" v="31"/>
          <ac:spMkLst>
            <pc:docMk/>
            <pc:sldMk cId="363752343" sldId="264"/>
            <ac:spMk id="3" creationId="{CE6C7CCA-19CF-48F3-A238-E2047456B87A}"/>
          </ac:spMkLst>
        </pc:spChg>
        <pc:spChg chg="mod">
          <ac:chgData name="Subhajit Ghosh" userId="c585d1f3-935b-4ece-b40b-1a6550e66d72" providerId="ADAL" clId="{AEA49761-6FA4-487F-ABFC-E1A0FBA0C0A5}" dt="2022-12-01T06:23:42.807" v="2"/>
          <ac:spMkLst>
            <pc:docMk/>
            <pc:sldMk cId="363752343" sldId="264"/>
            <ac:spMk id="4" creationId="{8275B74D-B5DD-4162-AFB0-975617E40984}"/>
          </ac:spMkLst>
        </pc:spChg>
        <pc:picChg chg="add mod modCrop">
          <ac:chgData name="Subhajit Ghosh" userId="c585d1f3-935b-4ece-b40b-1a6550e66d72" providerId="ADAL" clId="{AEA49761-6FA4-487F-ABFC-E1A0FBA0C0A5}" dt="2022-12-01T07:46:16.365" v="148" actId="1035"/>
          <ac:picMkLst>
            <pc:docMk/>
            <pc:sldMk cId="363752343" sldId="264"/>
            <ac:picMk id="6" creationId="{183A9F3C-6BFB-BAFB-0779-46BF38292EEE}"/>
          </ac:picMkLst>
        </pc:picChg>
      </pc:sldChg>
      <pc:sldChg chg="addSp delSp modSp mod">
        <pc:chgData name="Subhajit Ghosh" userId="c585d1f3-935b-4ece-b40b-1a6550e66d72" providerId="ADAL" clId="{AEA49761-6FA4-487F-ABFC-E1A0FBA0C0A5}" dt="2022-12-01T07:45:12.254" v="140" actId="18131"/>
        <pc:sldMkLst>
          <pc:docMk/>
          <pc:sldMk cId="1195121051" sldId="265"/>
        </pc:sldMkLst>
        <pc:spChg chg="del">
          <ac:chgData name="Subhajit Ghosh" userId="c585d1f3-935b-4ece-b40b-1a6550e66d72" providerId="ADAL" clId="{AEA49761-6FA4-487F-ABFC-E1A0FBA0C0A5}" dt="2022-12-01T07:44:45.509" v="87"/>
          <ac:spMkLst>
            <pc:docMk/>
            <pc:sldMk cId="1195121051" sldId="265"/>
            <ac:spMk id="2" creationId="{0579F678-C90E-4CC7-981F-F15EDE5F5DB9}"/>
          </ac:spMkLst>
        </pc:spChg>
        <pc:spChg chg="mod">
          <ac:chgData name="Subhajit Ghosh" userId="c585d1f3-935b-4ece-b40b-1a6550e66d72" providerId="ADAL" clId="{AEA49761-6FA4-487F-ABFC-E1A0FBA0C0A5}" dt="2022-12-01T07:12:41.107" v="37" actId="113"/>
          <ac:spMkLst>
            <pc:docMk/>
            <pc:sldMk cId="1195121051" sldId="265"/>
            <ac:spMk id="3" creationId="{229ADFA0-8947-4543-A9AC-30819E9682E2}"/>
          </ac:spMkLst>
        </pc:spChg>
        <pc:spChg chg="mod">
          <ac:chgData name="Subhajit Ghosh" userId="c585d1f3-935b-4ece-b40b-1a6550e66d72" providerId="ADAL" clId="{AEA49761-6FA4-487F-ABFC-E1A0FBA0C0A5}" dt="2022-12-01T06:23:48.367" v="3"/>
          <ac:spMkLst>
            <pc:docMk/>
            <pc:sldMk cId="1195121051" sldId="265"/>
            <ac:spMk id="4" creationId="{AC10FB89-25B5-43FC-8E3C-B8D908607E2F}"/>
          </ac:spMkLst>
        </pc:spChg>
        <pc:picChg chg="add mod modCrop">
          <ac:chgData name="Subhajit Ghosh" userId="c585d1f3-935b-4ece-b40b-1a6550e66d72" providerId="ADAL" clId="{AEA49761-6FA4-487F-ABFC-E1A0FBA0C0A5}" dt="2022-12-01T07:45:12.254" v="140" actId="18131"/>
          <ac:picMkLst>
            <pc:docMk/>
            <pc:sldMk cId="1195121051" sldId="265"/>
            <ac:picMk id="6" creationId="{FC0C1102-4414-D183-F8E1-A709306D446B}"/>
          </ac:picMkLst>
        </pc:picChg>
      </pc:sldChg>
      <pc:sldChg chg="addSp delSp modSp new mod modClrScheme chgLayout">
        <pc:chgData name="Subhajit Ghosh" userId="c585d1f3-935b-4ece-b40b-1a6550e66d72" providerId="ADAL" clId="{AEA49761-6FA4-487F-ABFC-E1A0FBA0C0A5}" dt="2022-12-01T07:49:57.293" v="151" actId="962"/>
        <pc:sldMkLst>
          <pc:docMk/>
          <pc:sldMk cId="2375380959" sldId="266"/>
        </pc:sldMkLst>
        <pc:spChg chg="del mod ord">
          <ac:chgData name="Subhajit Ghosh" userId="c585d1f3-935b-4ece-b40b-1a6550e66d72" providerId="ADAL" clId="{AEA49761-6FA4-487F-ABFC-E1A0FBA0C0A5}" dt="2022-12-01T06:24:08.448" v="12" actId="700"/>
          <ac:spMkLst>
            <pc:docMk/>
            <pc:sldMk cId="2375380959" sldId="266"/>
            <ac:spMk id="2" creationId="{BA461F88-9F5E-A9B2-54A0-26F4DA4B0880}"/>
          </ac:spMkLst>
        </pc:spChg>
        <pc:spChg chg="del mod ord">
          <ac:chgData name="Subhajit Ghosh" userId="c585d1f3-935b-4ece-b40b-1a6550e66d72" providerId="ADAL" clId="{AEA49761-6FA4-487F-ABFC-E1A0FBA0C0A5}" dt="2022-12-01T06:24:08.448" v="12" actId="700"/>
          <ac:spMkLst>
            <pc:docMk/>
            <pc:sldMk cId="2375380959" sldId="266"/>
            <ac:spMk id="3" creationId="{6466ED53-26E1-5FC5-353B-EF97D2F00CC0}"/>
          </ac:spMkLst>
        </pc:spChg>
        <pc:spChg chg="del mod ord">
          <ac:chgData name="Subhajit Ghosh" userId="c585d1f3-935b-4ece-b40b-1a6550e66d72" providerId="ADAL" clId="{AEA49761-6FA4-487F-ABFC-E1A0FBA0C0A5}" dt="2022-12-01T06:24:08.448" v="12" actId="700"/>
          <ac:spMkLst>
            <pc:docMk/>
            <pc:sldMk cId="2375380959" sldId="266"/>
            <ac:spMk id="4" creationId="{F5B77C48-1AFC-F18F-7773-C798C1E7E1A2}"/>
          </ac:spMkLst>
        </pc:spChg>
        <pc:spChg chg="add del mod ord">
          <ac:chgData name="Subhajit Ghosh" userId="c585d1f3-935b-4ece-b40b-1a6550e66d72" providerId="ADAL" clId="{AEA49761-6FA4-487F-ABFC-E1A0FBA0C0A5}" dt="2022-12-01T07:49:55.506" v="149"/>
          <ac:spMkLst>
            <pc:docMk/>
            <pc:sldMk cId="2375380959" sldId="266"/>
            <ac:spMk id="5" creationId="{7E67F451-44F9-2553-0F89-4CAC836B8FB7}"/>
          </ac:spMkLst>
        </pc:spChg>
        <pc:spChg chg="add mod ord">
          <ac:chgData name="Subhajit Ghosh" userId="c585d1f3-935b-4ece-b40b-1a6550e66d72" providerId="ADAL" clId="{AEA49761-6FA4-487F-ABFC-E1A0FBA0C0A5}" dt="2022-12-01T07:13:16.530" v="42" actId="113"/>
          <ac:spMkLst>
            <pc:docMk/>
            <pc:sldMk cId="2375380959" sldId="266"/>
            <ac:spMk id="6" creationId="{3035C2D5-0236-13CA-07FA-DE8616347129}"/>
          </ac:spMkLst>
        </pc:spChg>
        <pc:spChg chg="add mod ord">
          <ac:chgData name="Subhajit Ghosh" userId="c585d1f3-935b-4ece-b40b-1a6550e66d72" providerId="ADAL" clId="{AEA49761-6FA4-487F-ABFC-E1A0FBA0C0A5}" dt="2022-12-01T06:24:29.321" v="13"/>
          <ac:spMkLst>
            <pc:docMk/>
            <pc:sldMk cId="2375380959" sldId="266"/>
            <ac:spMk id="7" creationId="{B6277AF4-68D2-DE5D-2EE2-5B5D350FA773}"/>
          </ac:spMkLst>
        </pc:spChg>
        <pc:picChg chg="add mod">
          <ac:chgData name="Subhajit Ghosh" userId="c585d1f3-935b-4ece-b40b-1a6550e66d72" providerId="ADAL" clId="{AEA49761-6FA4-487F-ABFC-E1A0FBA0C0A5}" dt="2022-12-01T07:49:57.293" v="151" actId="962"/>
          <ac:picMkLst>
            <pc:docMk/>
            <pc:sldMk cId="2375380959" sldId="266"/>
            <ac:picMk id="9" creationId="{B07F70D5-8352-6B5E-D22E-982E9064E602}"/>
          </ac:picMkLst>
        </pc:picChg>
      </pc:sldChg>
      <pc:sldChg chg="addSp delSp modSp new mod">
        <pc:chgData name="Subhajit Ghosh" userId="c585d1f3-935b-4ece-b40b-1a6550e66d72" providerId="ADAL" clId="{AEA49761-6FA4-487F-ABFC-E1A0FBA0C0A5}" dt="2022-12-01T07:51:22.614" v="154" actId="962"/>
        <pc:sldMkLst>
          <pc:docMk/>
          <pc:sldMk cId="1695716271" sldId="267"/>
        </pc:sldMkLst>
        <pc:spChg chg="del">
          <ac:chgData name="Subhajit Ghosh" userId="c585d1f3-935b-4ece-b40b-1a6550e66d72" providerId="ADAL" clId="{AEA49761-6FA4-487F-ABFC-E1A0FBA0C0A5}" dt="2022-12-01T07:51:20.848" v="152"/>
          <ac:spMkLst>
            <pc:docMk/>
            <pc:sldMk cId="1695716271" sldId="267"/>
            <ac:spMk id="2" creationId="{0E78C156-C311-F7B8-6EBB-119D9B5242E4}"/>
          </ac:spMkLst>
        </pc:spChg>
        <pc:spChg chg="mod">
          <ac:chgData name="Subhajit Ghosh" userId="c585d1f3-935b-4ece-b40b-1a6550e66d72" providerId="ADAL" clId="{AEA49761-6FA4-487F-ABFC-E1A0FBA0C0A5}" dt="2022-12-01T07:14:00.610" v="49" actId="113"/>
          <ac:spMkLst>
            <pc:docMk/>
            <pc:sldMk cId="1695716271" sldId="267"/>
            <ac:spMk id="3" creationId="{D3FA526B-54C0-56F8-4ED1-806C8AF750F6}"/>
          </ac:spMkLst>
        </pc:spChg>
        <pc:spChg chg="mod">
          <ac:chgData name="Subhajit Ghosh" userId="c585d1f3-935b-4ece-b40b-1a6550e66d72" providerId="ADAL" clId="{AEA49761-6FA4-487F-ABFC-E1A0FBA0C0A5}" dt="2022-12-01T06:24:33.846" v="14"/>
          <ac:spMkLst>
            <pc:docMk/>
            <pc:sldMk cId="1695716271" sldId="267"/>
            <ac:spMk id="4" creationId="{8CF5049A-76CF-C991-2D6C-B08FA61A85F3}"/>
          </ac:spMkLst>
        </pc:spChg>
        <pc:picChg chg="add mod">
          <ac:chgData name="Subhajit Ghosh" userId="c585d1f3-935b-4ece-b40b-1a6550e66d72" providerId="ADAL" clId="{AEA49761-6FA4-487F-ABFC-E1A0FBA0C0A5}" dt="2022-12-01T07:51:22.614" v="154" actId="962"/>
          <ac:picMkLst>
            <pc:docMk/>
            <pc:sldMk cId="1695716271" sldId="267"/>
            <ac:picMk id="6" creationId="{A227A6AB-4F6D-A10A-9085-9EA8A6A87833}"/>
          </ac:picMkLst>
        </pc:picChg>
      </pc:sldChg>
      <pc:sldChg chg="addSp delSp modSp new mod modClrScheme chgLayout">
        <pc:chgData name="Subhajit Ghosh" userId="c585d1f3-935b-4ece-b40b-1a6550e66d72" providerId="ADAL" clId="{AEA49761-6FA4-487F-ABFC-E1A0FBA0C0A5}" dt="2022-12-01T08:02:57.591" v="162" actId="14100"/>
        <pc:sldMkLst>
          <pc:docMk/>
          <pc:sldMk cId="2615257783" sldId="268"/>
        </pc:sldMkLst>
        <pc:spChg chg="del mod ord">
          <ac:chgData name="Subhajit Ghosh" userId="c585d1f3-935b-4ece-b40b-1a6550e66d72" providerId="ADAL" clId="{AEA49761-6FA4-487F-ABFC-E1A0FBA0C0A5}" dt="2022-12-01T06:24:08.448" v="12" actId="700"/>
          <ac:spMkLst>
            <pc:docMk/>
            <pc:sldMk cId="2615257783" sldId="268"/>
            <ac:spMk id="2" creationId="{08393E8A-A43B-2BE0-4516-337990161B52}"/>
          </ac:spMkLst>
        </pc:spChg>
        <pc:spChg chg="del mod ord">
          <ac:chgData name="Subhajit Ghosh" userId="c585d1f3-935b-4ece-b40b-1a6550e66d72" providerId="ADAL" clId="{AEA49761-6FA4-487F-ABFC-E1A0FBA0C0A5}" dt="2022-12-01T06:24:08.448" v="12" actId="700"/>
          <ac:spMkLst>
            <pc:docMk/>
            <pc:sldMk cId="2615257783" sldId="268"/>
            <ac:spMk id="3" creationId="{AFCBA346-9EDF-197C-1FA6-7A061B20C800}"/>
          </ac:spMkLst>
        </pc:spChg>
        <pc:spChg chg="del mod ord">
          <ac:chgData name="Subhajit Ghosh" userId="c585d1f3-935b-4ece-b40b-1a6550e66d72" providerId="ADAL" clId="{AEA49761-6FA4-487F-ABFC-E1A0FBA0C0A5}" dt="2022-12-01T06:24:08.448" v="12" actId="700"/>
          <ac:spMkLst>
            <pc:docMk/>
            <pc:sldMk cId="2615257783" sldId="268"/>
            <ac:spMk id="4" creationId="{90C772D3-C020-5188-4A78-9F03ABC54617}"/>
          </ac:spMkLst>
        </pc:spChg>
        <pc:spChg chg="add del mod ord">
          <ac:chgData name="Subhajit Ghosh" userId="c585d1f3-935b-4ece-b40b-1a6550e66d72" providerId="ADAL" clId="{AEA49761-6FA4-487F-ABFC-E1A0FBA0C0A5}" dt="2022-12-01T07:56:00.743" v="155"/>
          <ac:spMkLst>
            <pc:docMk/>
            <pc:sldMk cId="2615257783" sldId="268"/>
            <ac:spMk id="5" creationId="{F928929E-0539-B102-3EC9-8D535B3D10E9}"/>
          </ac:spMkLst>
        </pc:spChg>
        <pc:spChg chg="add mod ord">
          <ac:chgData name="Subhajit Ghosh" userId="c585d1f3-935b-4ece-b40b-1a6550e66d72" providerId="ADAL" clId="{AEA49761-6FA4-487F-ABFC-E1A0FBA0C0A5}" dt="2022-12-01T08:02:57.591" v="162" actId="14100"/>
          <ac:spMkLst>
            <pc:docMk/>
            <pc:sldMk cId="2615257783" sldId="268"/>
            <ac:spMk id="6" creationId="{77D158A7-A7CC-1A24-F850-4E6EC6A30421}"/>
          </ac:spMkLst>
        </pc:spChg>
        <pc:spChg chg="add mod ord">
          <ac:chgData name="Subhajit Ghosh" userId="c585d1f3-935b-4ece-b40b-1a6550e66d72" providerId="ADAL" clId="{AEA49761-6FA4-487F-ABFC-E1A0FBA0C0A5}" dt="2022-12-01T06:24:37.694" v="15"/>
          <ac:spMkLst>
            <pc:docMk/>
            <pc:sldMk cId="2615257783" sldId="268"/>
            <ac:spMk id="7" creationId="{F4D07292-8842-B901-7C0B-2425C01B9A4A}"/>
          </ac:spMkLst>
        </pc:spChg>
        <pc:picChg chg="add mod">
          <ac:chgData name="Subhajit Ghosh" userId="c585d1f3-935b-4ece-b40b-1a6550e66d72" providerId="ADAL" clId="{AEA49761-6FA4-487F-ABFC-E1A0FBA0C0A5}" dt="2022-12-01T07:56:02.944" v="157" actId="962"/>
          <ac:picMkLst>
            <pc:docMk/>
            <pc:sldMk cId="2615257783" sldId="268"/>
            <ac:picMk id="9" creationId="{8EDADF08-91C9-BDE6-CD95-EA92B1A16DF7}"/>
          </ac:picMkLst>
        </pc:picChg>
      </pc:sldChg>
      <pc:sldChg chg="modSp new del mod">
        <pc:chgData name="Subhajit Ghosh" userId="c585d1f3-935b-4ece-b40b-1a6550e66d72" providerId="ADAL" clId="{AEA49761-6FA4-487F-ABFC-E1A0FBA0C0A5}" dt="2022-12-01T07:14:45.749" v="51" actId="2696"/>
        <pc:sldMkLst>
          <pc:docMk/>
          <pc:sldMk cId="2310882685" sldId="269"/>
        </pc:sldMkLst>
        <pc:spChg chg="mod">
          <ac:chgData name="Subhajit Ghosh" userId="c585d1f3-935b-4ece-b40b-1a6550e66d72" providerId="ADAL" clId="{AEA49761-6FA4-487F-ABFC-E1A0FBA0C0A5}" dt="2022-12-01T07:09:40.119" v="26" actId="948"/>
          <ac:spMkLst>
            <pc:docMk/>
            <pc:sldMk cId="2310882685" sldId="269"/>
            <ac:spMk id="3" creationId="{CC990335-066B-96DE-9B66-C398E3212E1B}"/>
          </ac:spMkLst>
        </pc:spChg>
        <pc:spChg chg="mod">
          <ac:chgData name="Subhajit Ghosh" userId="c585d1f3-935b-4ece-b40b-1a6550e66d72" providerId="ADAL" clId="{AEA49761-6FA4-487F-ABFC-E1A0FBA0C0A5}" dt="2022-12-01T06:24:41.351" v="16"/>
          <ac:spMkLst>
            <pc:docMk/>
            <pc:sldMk cId="2310882685" sldId="269"/>
            <ac:spMk id="4" creationId="{241A06E0-2A62-ADB3-972E-500A4D60BDF7}"/>
          </ac:spMkLst>
        </pc:spChg>
      </pc:sldChg>
      <pc:sldChg chg="addSp delSp modSp new del mod modClrScheme chgLayout">
        <pc:chgData name="Subhajit Ghosh" userId="c585d1f3-935b-4ece-b40b-1a6550e66d72" providerId="ADAL" clId="{AEA49761-6FA4-487F-ABFC-E1A0FBA0C0A5}" dt="2022-12-01T07:14:45.749" v="51" actId="2696"/>
        <pc:sldMkLst>
          <pc:docMk/>
          <pc:sldMk cId="909131619" sldId="270"/>
        </pc:sldMkLst>
        <pc:spChg chg="del mod ord">
          <ac:chgData name="Subhajit Ghosh" userId="c585d1f3-935b-4ece-b40b-1a6550e66d72" providerId="ADAL" clId="{AEA49761-6FA4-487F-ABFC-E1A0FBA0C0A5}" dt="2022-12-01T06:24:08.448" v="12" actId="700"/>
          <ac:spMkLst>
            <pc:docMk/>
            <pc:sldMk cId="909131619" sldId="270"/>
            <ac:spMk id="2" creationId="{20C0A211-3E4B-82D7-0F57-050AA7931739}"/>
          </ac:spMkLst>
        </pc:spChg>
        <pc:spChg chg="del mod ord">
          <ac:chgData name="Subhajit Ghosh" userId="c585d1f3-935b-4ece-b40b-1a6550e66d72" providerId="ADAL" clId="{AEA49761-6FA4-487F-ABFC-E1A0FBA0C0A5}" dt="2022-12-01T06:24:08.448" v="12" actId="700"/>
          <ac:spMkLst>
            <pc:docMk/>
            <pc:sldMk cId="909131619" sldId="270"/>
            <ac:spMk id="3" creationId="{D7587CB8-70B5-5C10-92DC-73F606112C38}"/>
          </ac:spMkLst>
        </pc:spChg>
        <pc:spChg chg="del mod ord">
          <ac:chgData name="Subhajit Ghosh" userId="c585d1f3-935b-4ece-b40b-1a6550e66d72" providerId="ADAL" clId="{AEA49761-6FA4-487F-ABFC-E1A0FBA0C0A5}" dt="2022-12-01T06:24:08.448" v="12" actId="700"/>
          <ac:spMkLst>
            <pc:docMk/>
            <pc:sldMk cId="909131619" sldId="270"/>
            <ac:spMk id="4" creationId="{8747E94D-2D97-2582-E5EA-E700E3C6DF11}"/>
          </ac:spMkLst>
        </pc:spChg>
        <pc:spChg chg="add mod ord">
          <ac:chgData name="Subhajit Ghosh" userId="c585d1f3-935b-4ece-b40b-1a6550e66d72" providerId="ADAL" clId="{AEA49761-6FA4-487F-ABFC-E1A0FBA0C0A5}" dt="2022-12-01T06:24:08.448" v="12" actId="700"/>
          <ac:spMkLst>
            <pc:docMk/>
            <pc:sldMk cId="909131619" sldId="270"/>
            <ac:spMk id="5" creationId="{A7153D5D-E3B9-A7A9-FE15-D751DF2B7258}"/>
          </ac:spMkLst>
        </pc:spChg>
        <pc:spChg chg="add mod ord">
          <ac:chgData name="Subhajit Ghosh" userId="c585d1f3-935b-4ece-b40b-1a6550e66d72" providerId="ADAL" clId="{AEA49761-6FA4-487F-ABFC-E1A0FBA0C0A5}" dt="2022-12-01T07:09:48.008" v="27" actId="948"/>
          <ac:spMkLst>
            <pc:docMk/>
            <pc:sldMk cId="909131619" sldId="270"/>
            <ac:spMk id="6" creationId="{FFE79C25-7133-06F6-37F3-47E0FF3B9056}"/>
          </ac:spMkLst>
        </pc:spChg>
        <pc:spChg chg="add mod ord">
          <ac:chgData name="Subhajit Ghosh" userId="c585d1f3-935b-4ece-b40b-1a6550e66d72" providerId="ADAL" clId="{AEA49761-6FA4-487F-ABFC-E1A0FBA0C0A5}" dt="2022-12-01T06:24:45.136" v="17"/>
          <ac:spMkLst>
            <pc:docMk/>
            <pc:sldMk cId="909131619" sldId="270"/>
            <ac:spMk id="7" creationId="{A54A0A32-2981-4043-3051-405778CDDB28}"/>
          </ac:spMkLst>
        </pc:spChg>
      </pc:sldChg>
      <pc:sldChg chg="modSp new del mod">
        <pc:chgData name="Subhajit Ghosh" userId="c585d1f3-935b-4ece-b40b-1a6550e66d72" providerId="ADAL" clId="{AEA49761-6FA4-487F-ABFC-E1A0FBA0C0A5}" dt="2022-12-01T07:14:45.749" v="51" actId="2696"/>
        <pc:sldMkLst>
          <pc:docMk/>
          <pc:sldMk cId="3407259370" sldId="271"/>
        </pc:sldMkLst>
        <pc:spChg chg="mod">
          <ac:chgData name="Subhajit Ghosh" userId="c585d1f3-935b-4ece-b40b-1a6550e66d72" providerId="ADAL" clId="{AEA49761-6FA4-487F-ABFC-E1A0FBA0C0A5}" dt="2022-12-01T07:09:57.209" v="28" actId="948"/>
          <ac:spMkLst>
            <pc:docMk/>
            <pc:sldMk cId="3407259370" sldId="271"/>
            <ac:spMk id="3" creationId="{F1BD4D6C-E698-EB51-B29E-269350DA6E90}"/>
          </ac:spMkLst>
        </pc:spChg>
        <pc:spChg chg="mod">
          <ac:chgData name="Subhajit Ghosh" userId="c585d1f3-935b-4ece-b40b-1a6550e66d72" providerId="ADAL" clId="{AEA49761-6FA4-487F-ABFC-E1A0FBA0C0A5}" dt="2022-12-01T06:24:48.576" v="18"/>
          <ac:spMkLst>
            <pc:docMk/>
            <pc:sldMk cId="3407259370" sldId="271"/>
            <ac:spMk id="4" creationId="{525E9D01-1C07-E25C-95DC-9995F2C9A2BD}"/>
          </ac:spMkLst>
        </pc:spChg>
      </pc:sldChg>
      <pc:sldChg chg="addSp delSp modSp new del mod modClrScheme chgLayout">
        <pc:chgData name="Subhajit Ghosh" userId="c585d1f3-935b-4ece-b40b-1a6550e66d72" providerId="ADAL" clId="{AEA49761-6FA4-487F-ABFC-E1A0FBA0C0A5}" dt="2022-12-01T07:14:45.749" v="51" actId="2696"/>
        <pc:sldMkLst>
          <pc:docMk/>
          <pc:sldMk cId="1836997223" sldId="272"/>
        </pc:sldMkLst>
        <pc:spChg chg="del mod ord">
          <ac:chgData name="Subhajit Ghosh" userId="c585d1f3-935b-4ece-b40b-1a6550e66d72" providerId="ADAL" clId="{AEA49761-6FA4-487F-ABFC-E1A0FBA0C0A5}" dt="2022-12-01T06:24:08.448" v="12" actId="700"/>
          <ac:spMkLst>
            <pc:docMk/>
            <pc:sldMk cId="1836997223" sldId="272"/>
            <ac:spMk id="2" creationId="{394CE0E8-6B16-2DCD-F067-C0A317E04326}"/>
          </ac:spMkLst>
        </pc:spChg>
        <pc:spChg chg="del mod ord">
          <ac:chgData name="Subhajit Ghosh" userId="c585d1f3-935b-4ece-b40b-1a6550e66d72" providerId="ADAL" clId="{AEA49761-6FA4-487F-ABFC-E1A0FBA0C0A5}" dt="2022-12-01T06:24:08.448" v="12" actId="700"/>
          <ac:spMkLst>
            <pc:docMk/>
            <pc:sldMk cId="1836997223" sldId="272"/>
            <ac:spMk id="3" creationId="{D643F32B-DE8A-E4D4-CAC3-B2A10D1B65A5}"/>
          </ac:spMkLst>
        </pc:spChg>
        <pc:spChg chg="del mod ord">
          <ac:chgData name="Subhajit Ghosh" userId="c585d1f3-935b-4ece-b40b-1a6550e66d72" providerId="ADAL" clId="{AEA49761-6FA4-487F-ABFC-E1A0FBA0C0A5}" dt="2022-12-01T06:24:08.448" v="12" actId="700"/>
          <ac:spMkLst>
            <pc:docMk/>
            <pc:sldMk cId="1836997223" sldId="272"/>
            <ac:spMk id="4" creationId="{30877EB8-F246-0612-EB1B-87A1D5D63D92}"/>
          </ac:spMkLst>
        </pc:spChg>
        <pc:spChg chg="add mod ord">
          <ac:chgData name="Subhajit Ghosh" userId="c585d1f3-935b-4ece-b40b-1a6550e66d72" providerId="ADAL" clId="{AEA49761-6FA4-487F-ABFC-E1A0FBA0C0A5}" dt="2022-12-01T06:24:08.448" v="12" actId="700"/>
          <ac:spMkLst>
            <pc:docMk/>
            <pc:sldMk cId="1836997223" sldId="272"/>
            <ac:spMk id="5" creationId="{E8806E26-A03F-43BE-F309-7C74E2699ABC}"/>
          </ac:spMkLst>
        </pc:spChg>
        <pc:spChg chg="add mod ord">
          <ac:chgData name="Subhajit Ghosh" userId="c585d1f3-935b-4ece-b40b-1a6550e66d72" providerId="ADAL" clId="{AEA49761-6FA4-487F-ABFC-E1A0FBA0C0A5}" dt="2022-12-01T07:10:05.023" v="29" actId="948"/>
          <ac:spMkLst>
            <pc:docMk/>
            <pc:sldMk cId="1836997223" sldId="272"/>
            <ac:spMk id="6" creationId="{B43A79B4-C169-BF87-64D7-112666B89985}"/>
          </ac:spMkLst>
        </pc:spChg>
        <pc:spChg chg="add mod ord">
          <ac:chgData name="Subhajit Ghosh" userId="c585d1f3-935b-4ece-b40b-1a6550e66d72" providerId="ADAL" clId="{AEA49761-6FA4-487F-ABFC-E1A0FBA0C0A5}" dt="2022-12-01T06:24:52.727" v="19"/>
          <ac:spMkLst>
            <pc:docMk/>
            <pc:sldMk cId="1836997223" sldId="272"/>
            <ac:spMk id="7" creationId="{783FD9E8-D028-67E5-D57E-2F2AEA095CA0}"/>
          </ac:spMkLst>
        </pc:spChg>
      </pc:sldChg>
      <pc:sldChg chg="modSp new del mod">
        <pc:chgData name="Subhajit Ghosh" userId="c585d1f3-935b-4ece-b40b-1a6550e66d72" providerId="ADAL" clId="{AEA49761-6FA4-487F-ABFC-E1A0FBA0C0A5}" dt="2022-12-01T07:14:45.749" v="51" actId="2696"/>
        <pc:sldMkLst>
          <pc:docMk/>
          <pc:sldMk cId="1904071190" sldId="273"/>
        </pc:sldMkLst>
        <pc:spChg chg="mod">
          <ac:chgData name="Subhajit Ghosh" userId="c585d1f3-935b-4ece-b40b-1a6550e66d72" providerId="ADAL" clId="{AEA49761-6FA4-487F-ABFC-E1A0FBA0C0A5}" dt="2022-12-01T07:10:15.328" v="30" actId="948"/>
          <ac:spMkLst>
            <pc:docMk/>
            <pc:sldMk cId="1904071190" sldId="273"/>
            <ac:spMk id="3" creationId="{9DF9F9EC-8B97-B945-8A46-F5F79CD27228}"/>
          </ac:spMkLst>
        </pc:spChg>
        <pc:spChg chg="mod">
          <ac:chgData name="Subhajit Ghosh" userId="c585d1f3-935b-4ece-b40b-1a6550e66d72" providerId="ADAL" clId="{AEA49761-6FA4-487F-ABFC-E1A0FBA0C0A5}" dt="2022-12-01T06:24:57.055" v="20"/>
          <ac:spMkLst>
            <pc:docMk/>
            <pc:sldMk cId="1904071190" sldId="273"/>
            <ac:spMk id="4" creationId="{72B70717-39C0-2DEF-BF3B-02B50FE82B67}"/>
          </ac:spMkLst>
        </pc:spChg>
      </pc:sldChg>
      <pc:sldMasterChg chg="modSldLayout">
        <pc:chgData name="Subhajit Ghosh" userId="c585d1f3-935b-4ece-b40b-1a6550e66d72" providerId="ADAL" clId="{AEA49761-6FA4-487F-ABFC-E1A0FBA0C0A5}" dt="2022-12-01T07:57:32.931" v="161" actId="29295"/>
        <pc:sldMasterMkLst>
          <pc:docMk/>
          <pc:sldMasterMk cId="1867618857" sldId="2147483651"/>
        </pc:sldMasterMkLst>
        <pc:sldLayoutChg chg="modSp">
          <pc:chgData name="Subhajit Ghosh" userId="c585d1f3-935b-4ece-b40b-1a6550e66d72" providerId="ADAL" clId="{AEA49761-6FA4-487F-ABFC-E1A0FBA0C0A5}" dt="2022-12-01T07:41:33.994" v="52" actId="14826"/>
          <pc:sldLayoutMkLst>
            <pc:docMk/>
            <pc:sldMasterMk cId="1867618857" sldId="2147483651"/>
            <pc:sldLayoutMk cId="313042061" sldId="2147483655"/>
          </pc:sldLayoutMkLst>
          <pc:picChg chg="mod">
            <ac:chgData name="Subhajit Ghosh" userId="c585d1f3-935b-4ece-b40b-1a6550e66d72" providerId="ADAL" clId="{AEA49761-6FA4-487F-ABFC-E1A0FBA0C0A5}" dt="2022-12-01T07:41:33.994" v="52" actId="14826"/>
            <ac:picMkLst>
              <pc:docMk/>
              <pc:sldMasterMk cId="1867618857" sldId="2147483651"/>
              <pc:sldLayoutMk cId="313042061" sldId="2147483655"/>
              <ac:picMk id="32" creationId="{B44FB1BF-4490-4A6D-9CFE-19C0310C010F}"/>
            </ac:picMkLst>
          </pc:picChg>
        </pc:sldLayoutChg>
        <pc:sldLayoutChg chg="modSp mod">
          <pc:chgData name="Subhajit Ghosh" userId="c585d1f3-935b-4ece-b40b-1a6550e66d72" providerId="ADAL" clId="{AEA49761-6FA4-487F-ABFC-E1A0FBA0C0A5}" dt="2022-12-01T07:57:32.931" v="161" actId="29295"/>
          <pc:sldLayoutMkLst>
            <pc:docMk/>
            <pc:sldMasterMk cId="1867618857" sldId="2147483651"/>
            <pc:sldLayoutMk cId="517167494" sldId="2147483668"/>
          </pc:sldLayoutMkLst>
          <pc:picChg chg="mod">
            <ac:chgData name="Subhajit Ghosh" userId="c585d1f3-935b-4ece-b40b-1a6550e66d72" providerId="ADAL" clId="{AEA49761-6FA4-487F-ABFC-E1A0FBA0C0A5}" dt="2022-12-01T07:57:32.931" v="161" actId="29295"/>
            <ac:picMkLst>
              <pc:docMk/>
              <pc:sldMasterMk cId="1867618857" sldId="2147483651"/>
              <pc:sldLayoutMk cId="517167494" sldId="2147483668"/>
              <ac:picMk id="11" creationId="{9964F19A-7DD2-467B-8D03-3CD7BECF9CCD}"/>
            </ac:picMkLst>
          </pc:picChg>
        </pc:sldLayoutChg>
        <pc:sldLayoutChg chg="modSp mod">
          <pc:chgData name="Subhajit Ghosh" userId="c585d1f3-935b-4ece-b40b-1a6550e66d72" providerId="ADAL" clId="{AEA49761-6FA4-487F-ABFC-E1A0FBA0C0A5}" dt="2022-12-01T07:45:49.413" v="143" actId="1035"/>
          <pc:sldLayoutMkLst>
            <pc:docMk/>
            <pc:sldMasterMk cId="1867618857" sldId="2147483651"/>
            <pc:sldLayoutMk cId="1297317030" sldId="2147483671"/>
          </pc:sldLayoutMkLst>
          <pc:spChg chg="mod">
            <ac:chgData name="Subhajit Ghosh" userId="c585d1f3-935b-4ece-b40b-1a6550e66d72" providerId="ADAL" clId="{AEA49761-6FA4-487F-ABFC-E1A0FBA0C0A5}" dt="2022-12-01T07:45:49.413" v="143" actId="1035"/>
            <ac:spMkLst>
              <pc:docMk/>
              <pc:sldMasterMk cId="1867618857" sldId="2147483651"/>
              <pc:sldLayoutMk cId="1297317030" sldId="2147483671"/>
              <ac:spMk id="3" creationId="{3C6CDB7B-BD55-4DF8-823F-5D83DB1B4C59}"/>
            </ac:spMkLst>
          </pc:spChg>
        </pc:sldLayoutChg>
        <pc:sldLayoutChg chg="modSp mod">
          <pc:chgData name="Subhajit Ghosh" userId="c585d1f3-935b-4ece-b40b-1a6550e66d72" providerId="ADAL" clId="{AEA49761-6FA4-487F-ABFC-E1A0FBA0C0A5}" dt="2022-12-01T07:45:56.228" v="144" actId="1035"/>
          <pc:sldLayoutMkLst>
            <pc:docMk/>
            <pc:sldMasterMk cId="1867618857" sldId="2147483651"/>
            <pc:sldLayoutMk cId="332541074" sldId="2147483678"/>
          </pc:sldLayoutMkLst>
          <pc:spChg chg="mod">
            <ac:chgData name="Subhajit Ghosh" userId="c585d1f3-935b-4ece-b40b-1a6550e66d72" providerId="ADAL" clId="{AEA49761-6FA4-487F-ABFC-E1A0FBA0C0A5}" dt="2022-12-01T07:45:56.228" v="144" actId="1035"/>
            <ac:spMkLst>
              <pc:docMk/>
              <pc:sldMasterMk cId="1867618857" sldId="2147483651"/>
              <pc:sldLayoutMk cId="332541074" sldId="2147483678"/>
              <ac:spMk id="4" creationId="{E86EAB3B-FBCB-4AD4-930F-521C180900B6}"/>
            </ac:spMkLst>
          </pc:spChg>
        </pc:sldLayoutChg>
      </pc:sldMasterChg>
    </pc:docChg>
  </pc:docChgLst>
  <pc:docChgLst>
    <pc:chgData name="Subhajit Ghosh" userId="c585d1f3-935b-4ece-b40b-1a6550e66d72" providerId="ADAL" clId="{04711946-FB98-43CA-9F5E-9FA6B278E1F2}"/>
    <pc:docChg chg="undo custSel addSld delSld modSld modMainMaster">
      <pc:chgData name="Subhajit Ghosh" userId="c585d1f3-935b-4ece-b40b-1a6550e66d72" providerId="ADAL" clId="{04711946-FB98-43CA-9F5E-9FA6B278E1F2}" dt="2022-11-15T07:20:41.847" v="221" actId="14826"/>
      <pc:docMkLst>
        <pc:docMk/>
      </pc:docMkLst>
      <pc:sldChg chg="modSp mod">
        <pc:chgData name="Subhajit Ghosh" userId="c585d1f3-935b-4ece-b40b-1a6550e66d72" providerId="ADAL" clId="{04711946-FB98-43CA-9F5E-9FA6B278E1F2}" dt="2022-11-15T07:20:41.214" v="220"/>
        <pc:sldMkLst>
          <pc:docMk/>
          <pc:sldMk cId="2429983986" sldId="256"/>
        </pc:sldMkLst>
        <pc:spChg chg="mod">
          <ac:chgData name="Subhajit Ghosh" userId="c585d1f3-935b-4ece-b40b-1a6550e66d72" providerId="ADAL" clId="{04711946-FB98-43CA-9F5E-9FA6B278E1F2}" dt="2022-11-15T07:20:41.214" v="220"/>
          <ac:spMkLst>
            <pc:docMk/>
            <pc:sldMk cId="2429983986" sldId="256"/>
            <ac:spMk id="3" creationId="{C30F3AE9-94FC-47FF-AB51-F2D15AF600B5}"/>
          </ac:spMkLst>
        </pc:spChg>
      </pc:sldChg>
      <pc:sldChg chg="modSp del mod">
        <pc:chgData name="Subhajit Ghosh" userId="c585d1f3-935b-4ece-b40b-1a6550e66d72" providerId="ADAL" clId="{04711946-FB98-43CA-9F5E-9FA6B278E1F2}" dt="2022-11-09T07:37:14.640" v="140" actId="2696"/>
        <pc:sldMkLst>
          <pc:docMk/>
          <pc:sldMk cId="4142234705" sldId="257"/>
        </pc:sldMkLst>
        <pc:spChg chg="mod">
          <ac:chgData name="Subhajit Ghosh" userId="c585d1f3-935b-4ece-b40b-1a6550e66d72" providerId="ADAL" clId="{04711946-FB98-43CA-9F5E-9FA6B278E1F2}" dt="2022-10-28T07:20:41.850" v="8" actId="400"/>
          <ac:spMkLst>
            <pc:docMk/>
            <pc:sldMk cId="4142234705" sldId="257"/>
            <ac:spMk id="2" creationId="{B9F726C7-C5D5-4B2E-9C78-E0C14F64B059}"/>
          </ac:spMkLst>
        </pc:spChg>
        <pc:spChg chg="mod">
          <ac:chgData name="Subhajit Ghosh" userId="c585d1f3-935b-4ece-b40b-1a6550e66d72" providerId="ADAL" clId="{04711946-FB98-43CA-9F5E-9FA6B278E1F2}" dt="2022-10-28T07:20:21.692" v="6" actId="400"/>
          <ac:spMkLst>
            <pc:docMk/>
            <pc:sldMk cId="4142234705" sldId="257"/>
            <ac:spMk id="11" creationId="{6E6D6617-DF2E-48B0-9872-D11AE997DF07}"/>
          </ac:spMkLst>
        </pc:spChg>
        <pc:picChg chg="mod">
          <ac:chgData name="Subhajit Ghosh" userId="c585d1f3-935b-4ece-b40b-1a6550e66d72" providerId="ADAL" clId="{04711946-FB98-43CA-9F5E-9FA6B278E1F2}" dt="2022-10-28T07:19:48.969" v="2" actId="14826"/>
          <ac:picMkLst>
            <pc:docMk/>
            <pc:sldMk cId="4142234705" sldId="257"/>
            <ac:picMk id="7" creationId="{7F94F0C3-D1C9-4652-8170-DC761E15C852}"/>
          </ac:picMkLst>
        </pc:picChg>
      </pc:sldChg>
      <pc:sldChg chg="addSp delSp modSp del mod">
        <pc:chgData name="Subhajit Ghosh" userId="c585d1f3-935b-4ece-b40b-1a6550e66d72" providerId="ADAL" clId="{04711946-FB98-43CA-9F5E-9FA6B278E1F2}" dt="2022-11-09T07:37:16.551" v="141" actId="2696"/>
        <pc:sldMkLst>
          <pc:docMk/>
          <pc:sldMk cId="1819120097" sldId="259"/>
        </pc:sldMkLst>
        <pc:spChg chg="mod">
          <ac:chgData name="Subhajit Ghosh" userId="c585d1f3-935b-4ece-b40b-1a6550e66d72" providerId="ADAL" clId="{04711946-FB98-43CA-9F5E-9FA6B278E1F2}" dt="2022-10-28T07:20:45.939" v="9" actId="400"/>
          <ac:spMkLst>
            <pc:docMk/>
            <pc:sldMk cId="1819120097" sldId="259"/>
            <ac:spMk id="3" creationId="{F530E4EB-4F3C-F6C4-0B42-28C353E55C27}"/>
          </ac:spMkLst>
        </pc:spChg>
        <pc:spChg chg="mod">
          <ac:chgData name="Subhajit Ghosh" userId="c585d1f3-935b-4ece-b40b-1a6550e66d72" providerId="ADAL" clId="{04711946-FB98-43CA-9F5E-9FA6B278E1F2}" dt="2022-10-28T07:20:28.390" v="7" actId="400"/>
          <ac:spMkLst>
            <pc:docMk/>
            <pc:sldMk cId="1819120097" sldId="259"/>
            <ac:spMk id="5" creationId="{205F6B7D-C953-41C1-8890-01DCDABFA721}"/>
          </ac:spMkLst>
        </pc:spChg>
        <pc:picChg chg="add del mod">
          <ac:chgData name="Subhajit Ghosh" userId="c585d1f3-935b-4ece-b40b-1a6550e66d72" providerId="ADAL" clId="{04711946-FB98-43CA-9F5E-9FA6B278E1F2}" dt="2022-11-09T07:36:12.187" v="132" actId="478"/>
          <ac:picMkLst>
            <pc:docMk/>
            <pc:sldMk cId="1819120097" sldId="259"/>
            <ac:picMk id="7" creationId="{EB9BB337-E073-4C5B-B38E-2D53406685AA}"/>
          </ac:picMkLst>
        </pc:picChg>
      </pc:sldChg>
      <pc:sldChg chg="del">
        <pc:chgData name="Subhajit Ghosh" userId="c585d1f3-935b-4ece-b40b-1a6550e66d72" providerId="ADAL" clId="{04711946-FB98-43CA-9F5E-9FA6B278E1F2}" dt="2022-10-28T07:19:36.439" v="0" actId="2696"/>
        <pc:sldMkLst>
          <pc:docMk/>
          <pc:sldMk cId="215853827" sldId="264"/>
        </pc:sldMkLst>
      </pc:sldChg>
      <pc:sldChg chg="addSp delSp modSp new mod">
        <pc:chgData name="Subhajit Ghosh" userId="c585d1f3-935b-4ece-b40b-1a6550e66d72" providerId="ADAL" clId="{04711946-FB98-43CA-9F5E-9FA6B278E1F2}" dt="2022-11-15T07:20:40.930" v="218"/>
        <pc:sldMkLst>
          <pc:docMk/>
          <pc:sldMk cId="363752343" sldId="264"/>
        </pc:sldMkLst>
        <pc:spChg chg="add del">
          <ac:chgData name="Subhajit Ghosh" userId="c585d1f3-935b-4ece-b40b-1a6550e66d72" providerId="ADAL" clId="{04711946-FB98-43CA-9F5E-9FA6B278E1F2}" dt="2022-11-15T07:20:40.778" v="217" actId="931"/>
          <ac:spMkLst>
            <pc:docMk/>
            <pc:sldMk cId="363752343" sldId="264"/>
            <ac:spMk id="2" creationId="{E5E9BCD5-8FCA-481B-92A2-126DEB6A2F45}"/>
          </ac:spMkLst>
        </pc:spChg>
        <pc:spChg chg="mod">
          <ac:chgData name="Subhajit Ghosh" userId="c585d1f3-935b-4ece-b40b-1a6550e66d72" providerId="ADAL" clId="{04711946-FB98-43CA-9F5E-9FA6B278E1F2}" dt="2022-11-15T07:20:40.778" v="217" actId="931"/>
          <ac:spMkLst>
            <pc:docMk/>
            <pc:sldMk cId="363752343" sldId="264"/>
            <ac:spMk id="3" creationId="{CE6C7CCA-19CF-48F3-A238-E2047456B87A}"/>
          </ac:spMkLst>
        </pc:spChg>
        <pc:spChg chg="mod">
          <ac:chgData name="Subhajit Ghosh" userId="c585d1f3-935b-4ece-b40b-1a6550e66d72" providerId="ADAL" clId="{04711946-FB98-43CA-9F5E-9FA6B278E1F2}" dt="2022-11-15T07:20:40.930" v="218"/>
          <ac:spMkLst>
            <pc:docMk/>
            <pc:sldMk cId="363752343" sldId="264"/>
            <ac:spMk id="4" creationId="{8275B74D-B5DD-4162-AFB0-975617E40984}"/>
          </ac:spMkLst>
        </pc:spChg>
        <pc:picChg chg="add del mod">
          <ac:chgData name="Subhajit Ghosh" userId="c585d1f3-935b-4ece-b40b-1a6550e66d72" providerId="ADAL" clId="{04711946-FB98-43CA-9F5E-9FA6B278E1F2}" dt="2022-11-15T07:20:40.778" v="217" actId="931"/>
          <ac:picMkLst>
            <pc:docMk/>
            <pc:sldMk cId="363752343" sldId="264"/>
            <ac:picMk id="6" creationId="{CC2709F2-DD2C-4041-92E0-E69E3963B481}"/>
          </ac:picMkLst>
        </pc:picChg>
        <pc:picChg chg="add del mod">
          <ac:chgData name="Subhajit Ghosh" userId="c585d1f3-935b-4ece-b40b-1a6550e66d72" providerId="ADAL" clId="{04711946-FB98-43CA-9F5E-9FA6B278E1F2}" dt="2022-11-09T07:36:41.132" v="138"/>
          <ac:picMkLst>
            <pc:docMk/>
            <pc:sldMk cId="363752343" sldId="264"/>
            <ac:picMk id="6" creationId="{E752F8C4-01B9-4873-AF09-65693A928ED2}"/>
          </ac:picMkLst>
        </pc:picChg>
      </pc:sldChg>
      <pc:sldChg chg="new">
        <pc:chgData name="Subhajit Ghosh" userId="c585d1f3-935b-4ece-b40b-1a6550e66d72" providerId="ADAL" clId="{04711946-FB98-43CA-9F5E-9FA6B278E1F2}" dt="2022-11-09T07:36:59.693" v="139" actId="680"/>
        <pc:sldMkLst>
          <pc:docMk/>
          <pc:sldMk cId="1195121051" sldId="265"/>
        </pc:sldMkLst>
      </pc:sldChg>
      <pc:sldChg chg="del">
        <pc:chgData name="Subhajit Ghosh" userId="c585d1f3-935b-4ece-b40b-1a6550e66d72" providerId="ADAL" clId="{04711946-FB98-43CA-9F5E-9FA6B278E1F2}" dt="2022-10-28T07:19:36.439" v="0" actId="2696"/>
        <pc:sldMkLst>
          <pc:docMk/>
          <pc:sldMk cId="2529738664" sldId="265"/>
        </pc:sldMkLst>
      </pc:sldChg>
      <pc:sldChg chg="new del">
        <pc:chgData name="Subhajit Ghosh" userId="c585d1f3-935b-4ece-b40b-1a6550e66d72" providerId="ADAL" clId="{04711946-FB98-43CA-9F5E-9FA6B278E1F2}" dt="2022-11-09T09:35:53.707" v="196" actId="680"/>
        <pc:sldMkLst>
          <pc:docMk/>
          <pc:sldMk cId="40101171" sldId="266"/>
        </pc:sldMkLst>
      </pc:sldChg>
      <pc:sldChg chg="del">
        <pc:chgData name="Subhajit Ghosh" userId="c585d1f3-935b-4ece-b40b-1a6550e66d72" providerId="ADAL" clId="{04711946-FB98-43CA-9F5E-9FA6B278E1F2}" dt="2022-10-28T07:19:36.439" v="0" actId="2696"/>
        <pc:sldMkLst>
          <pc:docMk/>
          <pc:sldMk cId="1248674645" sldId="266"/>
        </pc:sldMkLst>
      </pc:sldChg>
      <pc:sldChg chg="del">
        <pc:chgData name="Subhajit Ghosh" userId="c585d1f3-935b-4ece-b40b-1a6550e66d72" providerId="ADAL" clId="{04711946-FB98-43CA-9F5E-9FA6B278E1F2}" dt="2022-10-28T07:19:36.439" v="0" actId="2696"/>
        <pc:sldMkLst>
          <pc:docMk/>
          <pc:sldMk cId="1503676380" sldId="267"/>
        </pc:sldMkLst>
      </pc:sldChg>
      <pc:sldMasterChg chg="modSldLayout">
        <pc:chgData name="Subhajit Ghosh" userId="c585d1f3-935b-4ece-b40b-1a6550e66d72" providerId="ADAL" clId="{04711946-FB98-43CA-9F5E-9FA6B278E1F2}" dt="2022-11-15T07:20:41.847" v="221" actId="14826"/>
        <pc:sldMasterMkLst>
          <pc:docMk/>
          <pc:sldMasterMk cId="1867618857" sldId="2147483651"/>
        </pc:sldMasterMkLst>
        <pc:sldLayoutChg chg="addSp delSp modSp mod">
          <pc:chgData name="Subhajit Ghosh" userId="c585d1f3-935b-4ece-b40b-1a6550e66d72" providerId="ADAL" clId="{04711946-FB98-43CA-9F5E-9FA6B278E1F2}" dt="2022-11-15T07:20:41.847" v="221" actId="14826"/>
          <pc:sldLayoutMkLst>
            <pc:docMk/>
            <pc:sldMasterMk cId="1867618857" sldId="2147483651"/>
            <pc:sldLayoutMk cId="313042061" sldId="2147483655"/>
          </pc:sldLayoutMkLst>
          <pc:spChg chg="add del">
            <ac:chgData name="Subhajit Ghosh" userId="c585d1f3-935b-4ece-b40b-1a6550e66d72" providerId="ADAL" clId="{04711946-FB98-43CA-9F5E-9FA6B278E1F2}" dt="2022-11-09T09:34:29.272" v="184" actId="11529"/>
            <ac:spMkLst>
              <pc:docMk/>
              <pc:sldMasterMk cId="1867618857" sldId="2147483651"/>
              <pc:sldLayoutMk cId="313042061" sldId="2147483655"/>
              <ac:spMk id="4" creationId="{E4D0C957-B97E-4BEA-80F8-C7F75D2B31C6}"/>
            </ac:spMkLst>
          </pc:spChg>
          <pc:spChg chg="add del mod ord">
            <ac:chgData name="Subhajit Ghosh" userId="c585d1f3-935b-4ece-b40b-1a6550e66d72" providerId="ADAL" clId="{04711946-FB98-43CA-9F5E-9FA6B278E1F2}" dt="2022-11-09T09:34:29.272" v="184" actId="11529"/>
            <ac:spMkLst>
              <pc:docMk/>
              <pc:sldMasterMk cId="1867618857" sldId="2147483651"/>
              <pc:sldLayoutMk cId="313042061" sldId="2147483655"/>
              <ac:spMk id="5" creationId="{4F2830AA-F57F-4485-AA19-EABECBA67D22}"/>
            </ac:spMkLst>
          </pc:spChg>
          <pc:spChg chg="add del">
            <ac:chgData name="Subhajit Ghosh" userId="c585d1f3-935b-4ece-b40b-1a6550e66d72" providerId="ADAL" clId="{04711946-FB98-43CA-9F5E-9FA6B278E1F2}" dt="2022-11-09T09:34:23.985" v="172" actId="11529"/>
            <ac:spMkLst>
              <pc:docMk/>
              <pc:sldMasterMk cId="1867618857" sldId="2147483651"/>
              <pc:sldLayoutMk cId="313042061" sldId="2147483655"/>
              <ac:spMk id="13" creationId="{DB765D3E-E6A7-48A4-B219-D3ED5441239F}"/>
            </ac:spMkLst>
          </pc:spChg>
          <pc:spChg chg="add del mod">
            <ac:chgData name="Subhajit Ghosh" userId="c585d1f3-935b-4ece-b40b-1a6550e66d72" providerId="ADAL" clId="{04711946-FB98-43CA-9F5E-9FA6B278E1F2}" dt="2022-11-09T09:34:23.985" v="172" actId="11529"/>
            <ac:spMkLst>
              <pc:docMk/>
              <pc:sldMasterMk cId="1867618857" sldId="2147483651"/>
              <pc:sldLayoutMk cId="313042061" sldId="2147483655"/>
              <ac:spMk id="14" creationId="{10CE5322-EC34-4586-BBB3-60A01BEB16E7}"/>
            </ac:spMkLst>
          </pc:spChg>
          <pc:spChg chg="add del">
            <ac:chgData name="Subhajit Ghosh" userId="c585d1f3-935b-4ece-b40b-1a6550e66d72" providerId="ADAL" clId="{04711946-FB98-43CA-9F5E-9FA6B278E1F2}" dt="2022-11-09T09:34:37.838" v="185" actId="11529"/>
            <ac:spMkLst>
              <pc:docMk/>
              <pc:sldMasterMk cId="1867618857" sldId="2147483651"/>
              <pc:sldLayoutMk cId="313042061" sldId="2147483655"/>
              <ac:spMk id="15" creationId="{2108BCAF-5233-4F29-8CE4-7755F9A17B80}"/>
            </ac:spMkLst>
          </pc:spChg>
          <pc:spChg chg="add del mod">
            <ac:chgData name="Subhajit Ghosh" userId="c585d1f3-935b-4ece-b40b-1a6550e66d72" providerId="ADAL" clId="{04711946-FB98-43CA-9F5E-9FA6B278E1F2}" dt="2022-11-09T09:35:27.867" v="194" actId="478"/>
            <ac:spMkLst>
              <pc:docMk/>
              <pc:sldMasterMk cId="1867618857" sldId="2147483651"/>
              <pc:sldLayoutMk cId="313042061" sldId="2147483655"/>
              <ac:spMk id="16" creationId="{FD7F6E74-5B33-43C3-B0C3-9A2BDB2F0912}"/>
            </ac:spMkLst>
          </pc:spChg>
          <pc:spChg chg="add del">
            <ac:chgData name="Subhajit Ghosh" userId="c585d1f3-935b-4ece-b40b-1a6550e66d72" providerId="ADAL" clId="{04711946-FB98-43CA-9F5E-9FA6B278E1F2}" dt="2022-11-09T09:36:11.374" v="197" actId="11529"/>
            <ac:spMkLst>
              <pc:docMk/>
              <pc:sldMasterMk cId="1867618857" sldId="2147483651"/>
              <pc:sldLayoutMk cId="313042061" sldId="2147483655"/>
              <ac:spMk id="19" creationId="{79BA4392-FDA2-4E5B-B40C-82686D2579EE}"/>
            </ac:spMkLst>
          </pc:spChg>
          <pc:spChg chg="add del mod">
            <ac:chgData name="Subhajit Ghosh" userId="c585d1f3-935b-4ece-b40b-1a6550e66d72" providerId="ADAL" clId="{04711946-FB98-43CA-9F5E-9FA6B278E1F2}" dt="2022-11-09T09:36:25.420" v="202" actId="478"/>
            <ac:spMkLst>
              <pc:docMk/>
              <pc:sldMasterMk cId="1867618857" sldId="2147483651"/>
              <pc:sldLayoutMk cId="313042061" sldId="2147483655"/>
              <ac:spMk id="20" creationId="{F347B941-66E2-4AFC-8935-67879F256FA2}"/>
            </ac:spMkLst>
          </pc:spChg>
          <pc:picChg chg="add del mod">
            <ac:chgData name="Subhajit Ghosh" userId="c585d1f3-935b-4ece-b40b-1a6550e66d72" providerId="ADAL" clId="{04711946-FB98-43CA-9F5E-9FA6B278E1F2}" dt="2022-11-09T09:34:26.664" v="180"/>
            <ac:picMkLst>
              <pc:docMk/>
              <pc:sldMasterMk cId="1867618857" sldId="2147483651"/>
              <pc:sldLayoutMk cId="313042061" sldId="2147483655"/>
              <ac:picMk id="8" creationId="{4AA27F1B-F3A1-4EFA-ADF4-55C16F71FF0D}"/>
            </ac:picMkLst>
          </pc:picChg>
          <pc:picChg chg="add del mod">
            <ac:chgData name="Subhajit Ghosh" userId="c585d1f3-935b-4ece-b40b-1a6550e66d72" providerId="ADAL" clId="{04711946-FB98-43CA-9F5E-9FA6B278E1F2}" dt="2022-11-09T09:32:33.417" v="164"/>
            <ac:picMkLst>
              <pc:docMk/>
              <pc:sldMasterMk cId="1867618857" sldId="2147483651"/>
              <pc:sldLayoutMk cId="313042061" sldId="2147483655"/>
              <ac:picMk id="10" creationId="{A1B27791-9C8E-4C3E-AA67-9A4D38A7BB87}"/>
            </ac:picMkLst>
          </pc:picChg>
          <pc:picChg chg="add del mod">
            <ac:chgData name="Subhajit Ghosh" userId="c585d1f3-935b-4ece-b40b-1a6550e66d72" providerId="ADAL" clId="{04711946-FB98-43CA-9F5E-9FA6B278E1F2}" dt="2022-11-09T09:34:24.653" v="175"/>
            <ac:picMkLst>
              <pc:docMk/>
              <pc:sldMasterMk cId="1867618857" sldId="2147483651"/>
              <pc:sldLayoutMk cId="313042061" sldId="2147483655"/>
              <ac:picMk id="12" creationId="{16D451D2-E171-458F-B61D-6B5A0A6122C1}"/>
            </ac:picMkLst>
          </pc:picChg>
          <pc:picChg chg="add del mod">
            <ac:chgData name="Subhajit Ghosh" userId="c585d1f3-935b-4ece-b40b-1a6550e66d72" providerId="ADAL" clId="{04711946-FB98-43CA-9F5E-9FA6B278E1F2}" dt="2022-11-09T09:34:54.184" v="191"/>
            <ac:picMkLst>
              <pc:docMk/>
              <pc:sldMasterMk cId="1867618857" sldId="2147483651"/>
              <pc:sldLayoutMk cId="313042061" sldId="2147483655"/>
              <ac:picMk id="18" creationId="{980082DF-1A8F-4299-AF85-0C152E230CBA}"/>
            </ac:picMkLst>
          </pc:picChg>
          <pc:picChg chg="add del mod">
            <ac:chgData name="Subhajit Ghosh" userId="c585d1f3-935b-4ece-b40b-1a6550e66d72" providerId="ADAL" clId="{04711946-FB98-43CA-9F5E-9FA6B278E1F2}" dt="2022-11-09T09:36:21.936" v="201" actId="478"/>
            <ac:picMkLst>
              <pc:docMk/>
              <pc:sldMasterMk cId="1867618857" sldId="2147483651"/>
              <pc:sldLayoutMk cId="313042061" sldId="2147483655"/>
              <ac:picMk id="23" creationId="{B948068F-28AB-42A1-BDE9-B1B93A95DE03}"/>
            </ac:picMkLst>
          </pc:picChg>
          <pc:picChg chg="add del mod">
            <ac:chgData name="Subhajit Ghosh" userId="c585d1f3-935b-4ece-b40b-1a6550e66d72" providerId="ADAL" clId="{04711946-FB98-43CA-9F5E-9FA6B278E1F2}" dt="2022-11-15T07:20:41.847" v="221" actId="14826"/>
            <ac:picMkLst>
              <pc:docMk/>
              <pc:sldMasterMk cId="1867618857" sldId="2147483651"/>
              <pc:sldLayoutMk cId="313042061" sldId="2147483655"/>
              <ac:picMk id="32" creationId="{B44FB1BF-4490-4A6D-9CFE-19C0310C010F}"/>
            </ac:picMkLst>
          </pc:picChg>
        </pc:sldLayoutChg>
        <pc:sldLayoutChg chg="addSp delSp modSp mod">
          <pc:chgData name="Subhajit Ghosh" userId="c585d1f3-935b-4ece-b40b-1a6550e66d72" providerId="ADAL" clId="{04711946-FB98-43CA-9F5E-9FA6B278E1F2}" dt="2022-11-09T07:32:14.280" v="106" actId="3064"/>
          <pc:sldLayoutMkLst>
            <pc:docMk/>
            <pc:sldMasterMk cId="1867618857" sldId="2147483651"/>
            <pc:sldLayoutMk cId="1297317030" sldId="2147483671"/>
          </pc:sldLayoutMkLst>
          <pc:spChg chg="add del">
            <ac:chgData name="Subhajit Ghosh" userId="c585d1f3-935b-4ece-b40b-1a6550e66d72" providerId="ADAL" clId="{04711946-FB98-43CA-9F5E-9FA6B278E1F2}" dt="2022-11-09T07:20:31.159" v="10" actId="11529"/>
            <ac:spMkLst>
              <pc:docMk/>
              <pc:sldMasterMk cId="1867618857" sldId="2147483651"/>
              <pc:sldLayoutMk cId="1297317030" sldId="2147483671"/>
              <ac:spMk id="2" creationId="{73EC2C9E-5A68-4B43-A7BB-041A37EB5D0B}"/>
            </ac:spMkLst>
          </pc:spChg>
          <pc:spChg chg="add mod">
            <ac:chgData name="Subhajit Ghosh" userId="c585d1f3-935b-4ece-b40b-1a6550e66d72" providerId="ADAL" clId="{04711946-FB98-43CA-9F5E-9FA6B278E1F2}" dt="2022-11-09T07:24:15.727" v="30" actId="14100"/>
            <ac:spMkLst>
              <pc:docMk/>
              <pc:sldMasterMk cId="1867618857" sldId="2147483651"/>
              <pc:sldLayoutMk cId="1297317030" sldId="2147483671"/>
              <ac:spMk id="3" creationId="{3C6CDB7B-BD55-4DF8-823F-5D83DB1B4C59}"/>
            </ac:spMkLst>
          </pc:spChg>
          <pc:spChg chg="add del">
            <ac:chgData name="Subhajit Ghosh" userId="c585d1f3-935b-4ece-b40b-1a6550e66d72" providerId="ADAL" clId="{04711946-FB98-43CA-9F5E-9FA6B278E1F2}" dt="2022-11-09T07:24:49.301" v="31" actId="11529"/>
            <ac:spMkLst>
              <pc:docMk/>
              <pc:sldMasterMk cId="1867618857" sldId="2147483651"/>
              <pc:sldLayoutMk cId="1297317030" sldId="2147483671"/>
              <ac:spMk id="4" creationId="{3D39800E-41F0-4F1C-8C54-E3209F2D76B8}"/>
            </ac:spMkLst>
          </pc:spChg>
          <pc:spChg chg="add mod">
            <ac:chgData name="Subhajit Ghosh" userId="c585d1f3-935b-4ece-b40b-1a6550e66d72" providerId="ADAL" clId="{04711946-FB98-43CA-9F5E-9FA6B278E1F2}" dt="2022-11-09T07:30:12.149" v="102" actId="12"/>
            <ac:spMkLst>
              <pc:docMk/>
              <pc:sldMasterMk cId="1867618857" sldId="2147483651"/>
              <pc:sldLayoutMk cId="1297317030" sldId="2147483671"/>
              <ac:spMk id="5" creationId="{561C1403-B4FF-49F2-9368-646B98AFE9B2}"/>
            </ac:spMkLst>
          </pc:spChg>
          <pc:spChg chg="add del">
            <ac:chgData name="Subhajit Ghosh" userId="c585d1f3-935b-4ece-b40b-1a6550e66d72" providerId="ADAL" clId="{04711946-FB98-43CA-9F5E-9FA6B278E1F2}" dt="2022-11-09T07:26:04.671" v="46" actId="11529"/>
            <ac:spMkLst>
              <pc:docMk/>
              <pc:sldMasterMk cId="1867618857" sldId="2147483651"/>
              <pc:sldLayoutMk cId="1297317030" sldId="2147483671"/>
              <ac:spMk id="6" creationId="{DEC8B1FE-5DC3-43EF-95F5-DF532AD8AC72}"/>
            </ac:spMkLst>
          </pc:spChg>
          <pc:spChg chg="add mod">
            <ac:chgData name="Subhajit Ghosh" userId="c585d1f3-935b-4ece-b40b-1a6550e66d72" providerId="ADAL" clId="{04711946-FB98-43CA-9F5E-9FA6B278E1F2}" dt="2022-11-09T07:32:14.280" v="106" actId="3064"/>
            <ac:spMkLst>
              <pc:docMk/>
              <pc:sldMasterMk cId="1867618857" sldId="2147483651"/>
              <pc:sldLayoutMk cId="1297317030" sldId="2147483671"/>
              <ac:spMk id="7" creationId="{72E7121B-702D-4708-86A3-BB037258FFDD}"/>
            </ac:spMkLst>
          </pc:spChg>
        </pc:sldLayoutChg>
        <pc:sldLayoutChg chg="addSp delSp modSp mod">
          <pc:chgData name="Subhajit Ghosh" userId="c585d1f3-935b-4ece-b40b-1a6550e66d72" providerId="ADAL" clId="{04711946-FB98-43CA-9F5E-9FA6B278E1F2}" dt="2022-11-09T07:35:55.184" v="130" actId="1076"/>
          <pc:sldLayoutMkLst>
            <pc:docMk/>
            <pc:sldMasterMk cId="1867618857" sldId="2147483651"/>
            <pc:sldLayoutMk cId="332541074" sldId="2147483678"/>
          </pc:sldLayoutMkLst>
          <pc:spChg chg="add mod">
            <ac:chgData name="Subhajit Ghosh" userId="c585d1f3-935b-4ece-b40b-1a6550e66d72" providerId="ADAL" clId="{04711946-FB98-43CA-9F5E-9FA6B278E1F2}" dt="2022-11-09T07:32:41.607" v="108" actId="1076"/>
            <ac:spMkLst>
              <pc:docMk/>
              <pc:sldMasterMk cId="1867618857" sldId="2147483651"/>
              <pc:sldLayoutMk cId="332541074" sldId="2147483678"/>
              <ac:spMk id="4" creationId="{E86EAB3B-FBCB-4AD4-930F-521C180900B6}"/>
            </ac:spMkLst>
          </pc:spChg>
          <pc:spChg chg="add mod">
            <ac:chgData name="Subhajit Ghosh" userId="c585d1f3-935b-4ece-b40b-1a6550e66d72" providerId="ADAL" clId="{04711946-FB98-43CA-9F5E-9FA6B278E1F2}" dt="2022-11-09T07:35:55.184" v="130" actId="1076"/>
            <ac:spMkLst>
              <pc:docMk/>
              <pc:sldMasterMk cId="1867618857" sldId="2147483651"/>
              <pc:sldLayoutMk cId="332541074" sldId="2147483678"/>
              <ac:spMk id="5" creationId="{B3752C05-1BCF-4FE8-9CBA-A704870E8BD9}"/>
            </ac:spMkLst>
          </pc:spChg>
          <pc:spChg chg="add mod">
            <ac:chgData name="Subhajit Ghosh" userId="c585d1f3-935b-4ece-b40b-1a6550e66d72" providerId="ADAL" clId="{04711946-FB98-43CA-9F5E-9FA6B278E1F2}" dt="2022-11-09T07:34:26.220" v="116" actId="1037"/>
            <ac:spMkLst>
              <pc:docMk/>
              <pc:sldMasterMk cId="1867618857" sldId="2147483651"/>
              <pc:sldLayoutMk cId="332541074" sldId="2147483678"/>
              <ac:spMk id="6" creationId="{7B428F4B-A476-4C4F-97F2-C1EC8E906C9E}"/>
            </ac:spMkLst>
          </pc:spChg>
          <pc:spChg chg="add del mod">
            <ac:chgData name="Subhajit Ghosh" userId="c585d1f3-935b-4ece-b40b-1a6550e66d72" providerId="ADAL" clId="{04711946-FB98-43CA-9F5E-9FA6B278E1F2}" dt="2022-11-09T07:34:39" v="128" actId="478"/>
            <ac:spMkLst>
              <pc:docMk/>
              <pc:sldMasterMk cId="1867618857" sldId="2147483651"/>
              <pc:sldLayoutMk cId="332541074" sldId="2147483678"/>
              <ac:spMk id="7" creationId="{21B35EAC-35A9-45CB-A7F5-86AC12048279}"/>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AB5889-459E-4D12-8464-FB659A1D1E5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4078ADF2-4CAB-4AC0-A25A-D4AA5EF77D1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8AA234-3A88-4C1B-9E48-1976AC4358C6}" type="datetimeFigureOut">
              <a:rPr lang="en-IN" smtClean="0"/>
              <a:t>01-12-2022</a:t>
            </a:fld>
            <a:endParaRPr lang="en-IN"/>
          </a:p>
        </p:txBody>
      </p:sp>
      <p:sp>
        <p:nvSpPr>
          <p:cNvPr id="4" name="Footer Placeholder 3">
            <a:extLst>
              <a:ext uri="{FF2B5EF4-FFF2-40B4-BE49-F238E27FC236}">
                <a16:creationId xmlns:a16="http://schemas.microsoft.com/office/drawing/2014/main" id="{3B40C889-F032-4666-AABF-B29CA81D7C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400535DC-6B79-4BD8-856D-B24E5D757FE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397401-69ED-4CE9-85E9-2594F70B3550}" type="slidenum">
              <a:rPr lang="en-IN" smtClean="0"/>
              <a:t>‹#›</a:t>
            </a:fld>
            <a:endParaRPr lang="en-IN"/>
          </a:p>
        </p:txBody>
      </p:sp>
    </p:spTree>
    <p:extLst>
      <p:ext uri="{BB962C8B-B14F-4D97-AF65-F5344CB8AC3E}">
        <p14:creationId xmlns:p14="http://schemas.microsoft.com/office/powerpoint/2010/main" val="4160326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CEB8C0-7A71-4A9E-B54B-5C55CE979457}" type="datetimeFigureOut">
              <a:rPr lang="en-IN" smtClean="0"/>
              <a:t>01-12-2022</a:t>
            </a:fld>
            <a:endParaRPr lang="en-IN"/>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0CE435-993F-48D6-92A3-416D51B142A9}" type="slidenum">
              <a:rPr lang="en-IN" smtClean="0"/>
              <a:t>‹#›</a:t>
            </a:fld>
            <a:endParaRPr lang="en-IN"/>
          </a:p>
        </p:txBody>
      </p:sp>
    </p:spTree>
    <p:extLst>
      <p:ext uri="{BB962C8B-B14F-4D97-AF65-F5344CB8AC3E}">
        <p14:creationId xmlns:p14="http://schemas.microsoft.com/office/powerpoint/2010/main" val="1343616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0CE435-993F-48D6-92A3-416D51B142A9}" type="slidenum">
              <a:rPr lang="en-IN" smtClean="0"/>
              <a:t>1</a:t>
            </a:fld>
            <a:endParaRPr lang="en-IN"/>
          </a:p>
        </p:txBody>
      </p:sp>
    </p:spTree>
    <p:extLst>
      <p:ext uri="{BB962C8B-B14F-4D97-AF65-F5344CB8AC3E}">
        <p14:creationId xmlns:p14="http://schemas.microsoft.com/office/powerpoint/2010/main" val="2947498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zinfi.com/" TargetMode="External"/><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hyperlink" Target="mailto:sales@zinfitech.com"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B44FB1BF-4490-4A6D-9CFE-19C0310C010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008000"/>
            <a:ext cx="9150350" cy="2904059"/>
          </a:xfrm>
          <a:prstGeom prst="rect">
            <a:avLst/>
          </a:prstGeom>
        </p:spPr>
      </p:pic>
      <p:sp>
        <p:nvSpPr>
          <p:cNvPr id="2" name="TextBox 1">
            <a:extLst>
              <a:ext uri="{FF2B5EF4-FFF2-40B4-BE49-F238E27FC236}">
                <a16:creationId xmlns:a16="http://schemas.microsoft.com/office/drawing/2014/main" id="{4B28EABB-18DA-4B0E-98E2-8C674C17C397}"/>
              </a:ext>
            </a:extLst>
          </p:cNvPr>
          <p:cNvSpPr txBox="1"/>
          <p:nvPr userDrawn="1"/>
        </p:nvSpPr>
        <p:spPr>
          <a:xfrm>
            <a:off x="6125601" y="627162"/>
            <a:ext cx="2757419" cy="246221"/>
          </a:xfrm>
          <a:prstGeom prst="rect">
            <a:avLst/>
          </a:prstGeom>
          <a:noFill/>
        </p:spPr>
        <p:txBody>
          <a:bodyPr wrap="square" rtlCol="0">
            <a:spAutoFit/>
          </a:bodyPr>
          <a:lstStyle/>
          <a:p>
            <a:pPr algn="r"/>
            <a:r>
              <a:rPr lang="en-US" sz="1000" dirty="0">
                <a:solidFill>
                  <a:srgbClr val="636361"/>
                </a:solidFill>
                <a:latin typeface="Montserrat" panose="00000500000000000000" pitchFamily="2" charset="0"/>
                <a:ea typeface="Arial" charset="0"/>
                <a:cs typeface="Arial" charset="0"/>
              </a:rPr>
              <a:t>Automating Profitable Growth™</a:t>
            </a:r>
            <a:endParaRPr lang="en-IN" sz="1000" dirty="0">
              <a:solidFill>
                <a:srgbClr val="636361"/>
              </a:solidFill>
              <a:latin typeface="Montserrat" panose="00000500000000000000" pitchFamily="2" charset="0"/>
            </a:endParaRPr>
          </a:p>
        </p:txBody>
      </p:sp>
      <p:sp>
        <p:nvSpPr>
          <p:cNvPr id="21" name="TextBox 20">
            <a:extLst>
              <a:ext uri="{FF2B5EF4-FFF2-40B4-BE49-F238E27FC236}">
                <a16:creationId xmlns:a16="http://schemas.microsoft.com/office/drawing/2014/main" id="{FDC6FA4D-0C38-4191-8E29-937DE04DF5BA}"/>
              </a:ext>
            </a:extLst>
          </p:cNvPr>
          <p:cNvSpPr txBox="1"/>
          <p:nvPr userDrawn="1"/>
        </p:nvSpPr>
        <p:spPr>
          <a:xfrm>
            <a:off x="8119430" y="4778657"/>
            <a:ext cx="763590" cy="138499"/>
          </a:xfrm>
          <a:prstGeom prst="rect">
            <a:avLst/>
          </a:prstGeom>
          <a:noFill/>
        </p:spPr>
        <p:txBody>
          <a:bodyPr wrap="square" lIns="0" tIns="0" rIns="0" bIns="0" rtlCol="0" anchor="b" anchorCtr="0">
            <a:spAutoFit/>
          </a:bodyPr>
          <a:lstStyle/>
          <a:p>
            <a:pPr marL="0" marR="0" indent="0" algn="l" defTabSz="685983" rtl="0" eaLnBrk="1" fontAlgn="auto" latinLnBrk="0" hangingPunct="1">
              <a:lnSpc>
                <a:spcPct val="100000"/>
              </a:lnSpc>
              <a:spcBef>
                <a:spcPts val="0"/>
              </a:spcBef>
              <a:spcAft>
                <a:spcPts val="0"/>
              </a:spcAft>
              <a:buClrTx/>
              <a:buSzTx/>
              <a:buFontTx/>
              <a:buNone/>
              <a:tabLst/>
              <a:defRPr/>
            </a:pPr>
            <a:r>
              <a:rPr lang="en-US" sz="900" dirty="0">
                <a:solidFill>
                  <a:srgbClr val="00BCFF"/>
                </a:solidFill>
              </a:rPr>
              <a:t>www.zinfi.com</a:t>
            </a:r>
          </a:p>
        </p:txBody>
      </p:sp>
      <p:sp>
        <p:nvSpPr>
          <p:cNvPr id="3" name="Rectangle 2">
            <a:extLst>
              <a:ext uri="{FF2B5EF4-FFF2-40B4-BE49-F238E27FC236}">
                <a16:creationId xmlns:a16="http://schemas.microsoft.com/office/drawing/2014/main" id="{CDB9FC02-3C2D-4FB6-9354-32CB5BEC5F97}"/>
              </a:ext>
            </a:extLst>
          </p:cNvPr>
          <p:cNvSpPr/>
          <p:nvPr userDrawn="1"/>
        </p:nvSpPr>
        <p:spPr>
          <a:xfrm>
            <a:off x="401993" y="0"/>
            <a:ext cx="1776057" cy="1631949"/>
          </a:xfrm>
          <a:prstGeom prst="rect">
            <a:avLst/>
          </a:prstGeom>
          <a:solidFill>
            <a:srgbClr val="00B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 name="Graphic 5">
            <a:extLst>
              <a:ext uri="{FF2B5EF4-FFF2-40B4-BE49-F238E27FC236}">
                <a16:creationId xmlns:a16="http://schemas.microsoft.com/office/drawing/2014/main" id="{83094458-0ED6-4482-BF24-79657E21AA1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21594" y="445934"/>
            <a:ext cx="1336854" cy="720093"/>
          </a:xfrm>
          <a:prstGeom prst="rect">
            <a:avLst/>
          </a:prstGeom>
        </p:spPr>
      </p:pic>
      <p:sp>
        <p:nvSpPr>
          <p:cNvPr id="27" name="TextBox 26">
            <a:extLst>
              <a:ext uri="{FF2B5EF4-FFF2-40B4-BE49-F238E27FC236}">
                <a16:creationId xmlns:a16="http://schemas.microsoft.com/office/drawing/2014/main" id="{94D5FD83-D013-4868-A416-C03DFFDE62A4}"/>
              </a:ext>
            </a:extLst>
          </p:cNvPr>
          <p:cNvSpPr txBox="1"/>
          <p:nvPr userDrawn="1"/>
        </p:nvSpPr>
        <p:spPr>
          <a:xfrm>
            <a:off x="428182" y="4772244"/>
            <a:ext cx="2175318" cy="138499"/>
          </a:xfrm>
          <a:prstGeom prst="rect">
            <a:avLst/>
          </a:prstGeom>
          <a:noFill/>
        </p:spPr>
        <p:txBody>
          <a:bodyPr wrap="square" lIns="0" tIns="0" rIns="0" bIns="0" rtlCol="0" anchor="b" anchorCtr="0">
            <a:spAutoFit/>
          </a:bodyPr>
          <a:lstStyle/>
          <a:p>
            <a:pPr marL="0" marR="0" indent="0" algn="l"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rPr>
              <a:t>© ZINFI Technologies Inc. All Rights Reserved.</a:t>
            </a:r>
          </a:p>
        </p:txBody>
      </p:sp>
    </p:spTree>
    <p:extLst>
      <p:ext uri="{BB962C8B-B14F-4D97-AF65-F5344CB8AC3E}">
        <p14:creationId xmlns:p14="http://schemas.microsoft.com/office/powerpoint/2010/main" val="313042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 Left Column">
    <p:spTree>
      <p:nvGrpSpPr>
        <p:cNvPr id="1" name=""/>
        <p:cNvGrpSpPr/>
        <p:nvPr/>
      </p:nvGrpSpPr>
      <p:grpSpPr>
        <a:xfrm>
          <a:off x="0" y="0"/>
          <a:ext cx="0" cy="0"/>
          <a:chOff x="0" y="0"/>
          <a:chExt cx="0" cy="0"/>
        </a:xfrm>
      </p:grpSpPr>
      <p:pic>
        <p:nvPicPr>
          <p:cNvPr id="39" name="Graphic 38">
            <a:extLst>
              <a:ext uri="{FF2B5EF4-FFF2-40B4-BE49-F238E27FC236}">
                <a16:creationId xmlns:a16="http://schemas.microsoft.com/office/drawing/2014/main" id="{6E100283-01D2-4C5E-BFF8-00F5E07DEE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801592" y="364068"/>
            <a:ext cx="963612" cy="516496"/>
          </a:xfrm>
          <a:prstGeom prst="rect">
            <a:avLst/>
          </a:prstGeom>
        </p:spPr>
      </p:pic>
      <p:sp>
        <p:nvSpPr>
          <p:cNvPr id="44" name="TextBox 43">
            <a:extLst>
              <a:ext uri="{FF2B5EF4-FFF2-40B4-BE49-F238E27FC236}">
                <a16:creationId xmlns:a16="http://schemas.microsoft.com/office/drawing/2014/main" id="{7052EBD9-280C-44F2-8D35-19FAE792E000}"/>
              </a:ext>
            </a:extLst>
          </p:cNvPr>
          <p:cNvSpPr txBox="1"/>
          <p:nvPr userDrawn="1"/>
        </p:nvSpPr>
        <p:spPr>
          <a:xfrm>
            <a:off x="6579167" y="4809741"/>
            <a:ext cx="2188966" cy="138499"/>
          </a:xfrm>
          <a:prstGeom prst="rect">
            <a:avLst/>
          </a:prstGeom>
          <a:noFill/>
        </p:spPr>
        <p:txBody>
          <a:bodyPr wrap="square" lIns="0" tIns="0" rIns="0" bIns="0" rtlCol="0" anchor="b" anchorCtr="0">
            <a:spAutoFit/>
          </a:bodyPr>
          <a:lstStyle/>
          <a:p>
            <a:pPr marL="0" marR="0" indent="0" algn="r" defTabSz="685983" rtl="0" eaLnBrk="1" fontAlgn="auto" latinLnBrk="0" hangingPunct="1">
              <a:lnSpc>
                <a:spcPct val="100000"/>
              </a:lnSpc>
              <a:spcBef>
                <a:spcPts val="0"/>
              </a:spcBef>
              <a:spcAft>
                <a:spcPts val="0"/>
              </a:spcAft>
              <a:buClrTx/>
              <a:buSzTx/>
              <a:buFontTx/>
              <a:buNone/>
              <a:tabLst/>
              <a:defRPr/>
            </a:pPr>
            <a:r>
              <a:rPr lang="en-US" sz="900" dirty="0">
                <a:solidFill>
                  <a:srgbClr val="B2B2B2"/>
                </a:solidFill>
              </a:rPr>
              <a:t>© ZINFI Technologies Inc. All Rights Reserved.</a:t>
            </a:r>
          </a:p>
        </p:txBody>
      </p:sp>
      <p:sp>
        <p:nvSpPr>
          <p:cNvPr id="3" name="Picture Placeholder 2">
            <a:extLst>
              <a:ext uri="{FF2B5EF4-FFF2-40B4-BE49-F238E27FC236}">
                <a16:creationId xmlns:a16="http://schemas.microsoft.com/office/drawing/2014/main" id="{3C6CDB7B-BD55-4DF8-823F-5D83DB1B4C59}"/>
              </a:ext>
            </a:extLst>
          </p:cNvPr>
          <p:cNvSpPr>
            <a:spLocks noGrp="1"/>
          </p:cNvSpPr>
          <p:nvPr>
            <p:ph type="pic" sz="quarter" idx="10"/>
          </p:nvPr>
        </p:nvSpPr>
        <p:spPr>
          <a:xfrm>
            <a:off x="0" y="-6485"/>
            <a:ext cx="3619500" cy="5154613"/>
          </a:xfrm>
          <a:prstGeom prst="rect">
            <a:avLst/>
          </a:prstGeom>
        </p:spPr>
        <p:txBody>
          <a:bodyPr/>
          <a:lstStyle/>
          <a:p>
            <a:endParaRPr lang="en-IN" dirty="0"/>
          </a:p>
        </p:txBody>
      </p:sp>
      <p:sp>
        <p:nvSpPr>
          <p:cNvPr id="5" name="Text Placeholder 4">
            <a:extLst>
              <a:ext uri="{FF2B5EF4-FFF2-40B4-BE49-F238E27FC236}">
                <a16:creationId xmlns:a16="http://schemas.microsoft.com/office/drawing/2014/main" id="{561C1403-B4FF-49F2-9368-646B98AFE9B2}"/>
              </a:ext>
            </a:extLst>
          </p:cNvPr>
          <p:cNvSpPr>
            <a:spLocks noGrp="1"/>
          </p:cNvSpPr>
          <p:nvPr>
            <p:ph type="body" sz="quarter" idx="11"/>
          </p:nvPr>
        </p:nvSpPr>
        <p:spPr>
          <a:xfrm>
            <a:off x="3841750" y="1663200"/>
            <a:ext cx="4932000" cy="3035300"/>
          </a:xfrm>
          <a:prstGeom prst="rect">
            <a:avLst/>
          </a:prstGeom>
        </p:spPr>
        <p:txBody>
          <a:bodyPr/>
          <a:lstStyle>
            <a:lvl1pPr marL="0" indent="0">
              <a:buFontTx/>
              <a:buNone/>
              <a:defRPr sz="1000">
                <a:latin typeface="Arial" panose="020B0604020202020204" pitchFamily="34" charset="0"/>
                <a:cs typeface="Arial" panose="020B0604020202020204" pitchFamily="34" charset="0"/>
              </a:defRPr>
            </a:lvl1pPr>
          </a:lstStyle>
          <a:p>
            <a:pPr lvl="0"/>
            <a:r>
              <a:rPr lang="en-US" dirty="0"/>
              <a:t>Click to edit Master text styles</a:t>
            </a:r>
            <a:endParaRPr lang="en-IN" dirty="0"/>
          </a:p>
        </p:txBody>
      </p:sp>
      <p:sp>
        <p:nvSpPr>
          <p:cNvPr id="7" name="Text Placeholder 6">
            <a:extLst>
              <a:ext uri="{FF2B5EF4-FFF2-40B4-BE49-F238E27FC236}">
                <a16:creationId xmlns:a16="http://schemas.microsoft.com/office/drawing/2014/main" id="{72E7121B-702D-4708-86A3-BB037258FFDD}"/>
              </a:ext>
            </a:extLst>
          </p:cNvPr>
          <p:cNvSpPr>
            <a:spLocks noGrp="1"/>
          </p:cNvSpPr>
          <p:nvPr>
            <p:ph type="body" sz="quarter" idx="12"/>
          </p:nvPr>
        </p:nvSpPr>
        <p:spPr>
          <a:xfrm>
            <a:off x="1836000" y="324000"/>
            <a:ext cx="4608000" cy="619200"/>
          </a:xfrm>
          <a:prstGeom prst="rect">
            <a:avLst/>
          </a:prstGeom>
          <a:solidFill>
            <a:schemeClr val="bg1"/>
          </a:solidFill>
          <a:ln w="12700">
            <a:solidFill>
              <a:schemeClr val="bg1">
                <a:lumMod val="95000"/>
              </a:schemeClr>
            </a:solidFill>
          </a:ln>
        </p:spPr>
        <p:txBody>
          <a:bodyPr anchor="ctr" anchorCtr="0"/>
          <a:lstStyle>
            <a:lvl1pPr marL="0" indent="0">
              <a:buFontTx/>
              <a:buNone/>
              <a:defRPr sz="1200" baseline="0">
                <a:solidFill>
                  <a:srgbClr val="636361"/>
                </a:solidFill>
                <a:latin typeface="Montserrat" panose="00000500000000000000" pitchFamily="2" charset="0"/>
              </a:defRPr>
            </a:lvl1pPr>
          </a:lstStyle>
          <a:p>
            <a:pPr lvl="0"/>
            <a:r>
              <a:rPr lang="en-US" dirty="0"/>
              <a:t>Click to edit Master text styles</a:t>
            </a:r>
            <a:endParaRPr lang="en-IN" dirty="0"/>
          </a:p>
        </p:txBody>
      </p:sp>
    </p:spTree>
    <p:extLst>
      <p:ext uri="{BB962C8B-B14F-4D97-AF65-F5344CB8AC3E}">
        <p14:creationId xmlns:p14="http://schemas.microsoft.com/office/powerpoint/2010/main" val="1297317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lide - Right Column">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32070F2E-0091-4995-A7B1-B46E88829D61}"/>
              </a:ext>
            </a:extLst>
          </p:cNvPr>
          <p:cNvSpPr txBox="1"/>
          <p:nvPr userDrawn="1"/>
        </p:nvSpPr>
        <p:spPr>
          <a:xfrm>
            <a:off x="313226" y="4854828"/>
            <a:ext cx="2498213" cy="138499"/>
          </a:xfrm>
          <a:prstGeom prst="rect">
            <a:avLst/>
          </a:prstGeom>
          <a:noFill/>
        </p:spPr>
        <p:txBody>
          <a:bodyPr wrap="square" lIns="0" tIns="0" rIns="0" bIns="0" rtlCol="0" anchor="b" anchorCtr="0">
            <a:spAutoFit/>
          </a:bodyPr>
          <a:lstStyle/>
          <a:p>
            <a:pPr marL="0" marR="0" indent="0"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rPr>
              <a:t>© ZINFI Technologies Inc. All Rights Reserved.</a:t>
            </a:r>
          </a:p>
        </p:txBody>
      </p:sp>
      <p:pic>
        <p:nvPicPr>
          <p:cNvPr id="12" name="Graphic 11">
            <a:extLst>
              <a:ext uri="{FF2B5EF4-FFF2-40B4-BE49-F238E27FC236}">
                <a16:creationId xmlns:a16="http://schemas.microsoft.com/office/drawing/2014/main" id="{1B06E01B-DE69-44FD-A27D-21089774414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3226" y="364068"/>
            <a:ext cx="963612" cy="516496"/>
          </a:xfrm>
          <a:prstGeom prst="rect">
            <a:avLst/>
          </a:prstGeom>
        </p:spPr>
      </p:pic>
      <p:sp>
        <p:nvSpPr>
          <p:cNvPr id="4" name="Picture Placeholder 2">
            <a:extLst>
              <a:ext uri="{FF2B5EF4-FFF2-40B4-BE49-F238E27FC236}">
                <a16:creationId xmlns:a16="http://schemas.microsoft.com/office/drawing/2014/main" id="{E86EAB3B-FBCB-4AD4-930F-521C180900B6}"/>
              </a:ext>
            </a:extLst>
          </p:cNvPr>
          <p:cNvSpPr>
            <a:spLocks noGrp="1"/>
          </p:cNvSpPr>
          <p:nvPr>
            <p:ph type="pic" sz="quarter" idx="10"/>
          </p:nvPr>
        </p:nvSpPr>
        <p:spPr>
          <a:xfrm>
            <a:off x="5524500" y="-6485"/>
            <a:ext cx="3619500" cy="5154613"/>
          </a:xfrm>
          <a:prstGeom prst="rect">
            <a:avLst/>
          </a:prstGeom>
        </p:spPr>
        <p:txBody>
          <a:bodyPr/>
          <a:lstStyle/>
          <a:p>
            <a:endParaRPr lang="en-IN" dirty="0"/>
          </a:p>
        </p:txBody>
      </p:sp>
      <p:sp>
        <p:nvSpPr>
          <p:cNvPr id="5" name="Text Placeholder 4">
            <a:extLst>
              <a:ext uri="{FF2B5EF4-FFF2-40B4-BE49-F238E27FC236}">
                <a16:creationId xmlns:a16="http://schemas.microsoft.com/office/drawing/2014/main" id="{B3752C05-1BCF-4FE8-9CBA-A704870E8BD9}"/>
              </a:ext>
            </a:extLst>
          </p:cNvPr>
          <p:cNvSpPr>
            <a:spLocks noGrp="1"/>
          </p:cNvSpPr>
          <p:nvPr>
            <p:ph type="body" sz="quarter" idx="11"/>
          </p:nvPr>
        </p:nvSpPr>
        <p:spPr>
          <a:xfrm>
            <a:off x="288000" y="1663200"/>
            <a:ext cx="4932000" cy="3035300"/>
          </a:xfrm>
          <a:prstGeom prst="rect">
            <a:avLst/>
          </a:prstGeom>
        </p:spPr>
        <p:txBody>
          <a:bodyPr/>
          <a:lstStyle>
            <a:lvl1pPr marL="0" indent="0">
              <a:buFontTx/>
              <a:buNone/>
              <a:defRPr sz="1000">
                <a:latin typeface="Arial" panose="020B0604020202020204" pitchFamily="34" charset="0"/>
                <a:cs typeface="Arial" panose="020B0604020202020204" pitchFamily="34" charset="0"/>
              </a:defRPr>
            </a:lvl1pPr>
          </a:lstStyle>
          <a:p>
            <a:pPr lvl="0"/>
            <a:r>
              <a:rPr lang="en-US" dirty="0"/>
              <a:t>Click to edit Master text styles</a:t>
            </a:r>
            <a:endParaRPr lang="en-IN" dirty="0"/>
          </a:p>
        </p:txBody>
      </p:sp>
      <p:sp>
        <p:nvSpPr>
          <p:cNvPr id="6" name="Text Placeholder 6">
            <a:extLst>
              <a:ext uri="{FF2B5EF4-FFF2-40B4-BE49-F238E27FC236}">
                <a16:creationId xmlns:a16="http://schemas.microsoft.com/office/drawing/2014/main" id="{7B428F4B-A476-4C4F-97F2-C1EC8E906C9E}"/>
              </a:ext>
            </a:extLst>
          </p:cNvPr>
          <p:cNvSpPr>
            <a:spLocks noGrp="1"/>
          </p:cNvSpPr>
          <p:nvPr>
            <p:ph type="body" sz="quarter" idx="12"/>
          </p:nvPr>
        </p:nvSpPr>
        <p:spPr>
          <a:xfrm>
            <a:off x="2519113" y="324000"/>
            <a:ext cx="4608000" cy="619200"/>
          </a:xfrm>
          <a:prstGeom prst="rect">
            <a:avLst/>
          </a:prstGeom>
          <a:solidFill>
            <a:schemeClr val="bg1"/>
          </a:solidFill>
          <a:ln w="12700">
            <a:solidFill>
              <a:schemeClr val="bg1">
                <a:lumMod val="95000"/>
              </a:schemeClr>
            </a:solidFill>
          </a:ln>
        </p:spPr>
        <p:txBody>
          <a:bodyPr anchor="ctr" anchorCtr="0"/>
          <a:lstStyle>
            <a:lvl1pPr marL="0" indent="0" algn="r">
              <a:buFontTx/>
              <a:buNone/>
              <a:defRPr sz="1200" baseline="0">
                <a:solidFill>
                  <a:srgbClr val="636361"/>
                </a:solidFill>
                <a:latin typeface="Montserrat" panose="00000500000000000000" pitchFamily="2" charset="0"/>
              </a:defRPr>
            </a:lvl1pPr>
          </a:lstStyle>
          <a:p>
            <a:pPr lvl="0"/>
            <a:r>
              <a:rPr lang="en-US" dirty="0"/>
              <a:t>Click to edit Master text styles</a:t>
            </a:r>
            <a:endParaRPr lang="en-IN" dirty="0"/>
          </a:p>
        </p:txBody>
      </p:sp>
    </p:spTree>
    <p:extLst>
      <p:ext uri="{BB962C8B-B14F-4D97-AF65-F5344CB8AC3E}">
        <p14:creationId xmlns:p14="http://schemas.microsoft.com/office/powerpoint/2010/main" val="332541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964F19A-7DD2-467B-8D03-3CD7BECF9CCD}"/>
              </a:ext>
            </a:extLst>
          </p:cNvPr>
          <p:cNvPicPr>
            <a:picLocks noChangeAspect="1"/>
          </p:cNvPicPr>
          <p:nvPr userDrawn="1"/>
        </p:nvPicPr>
        <p:blipFill>
          <a:blip r:embed="rId2" cstate="screen">
            <a:alphaModFix amt="60000"/>
            <a:extLst>
              <a:ext uri="{28A0092B-C50C-407E-A947-70E740481C1C}">
                <a14:useLocalDpi xmlns:a14="http://schemas.microsoft.com/office/drawing/2010/main"/>
              </a:ext>
            </a:extLst>
          </a:blip>
          <a:srcRect/>
          <a:stretch/>
        </p:blipFill>
        <p:spPr>
          <a:xfrm>
            <a:off x="0" y="1483515"/>
            <a:ext cx="9150350" cy="2904059"/>
          </a:xfrm>
          <a:prstGeom prst="rect">
            <a:avLst/>
          </a:prstGeom>
        </p:spPr>
      </p:pic>
      <p:sp>
        <p:nvSpPr>
          <p:cNvPr id="13" name="TextBox 12">
            <a:extLst>
              <a:ext uri="{FF2B5EF4-FFF2-40B4-BE49-F238E27FC236}">
                <a16:creationId xmlns:a16="http://schemas.microsoft.com/office/drawing/2014/main" id="{6A680FF1-4950-472A-85F4-00E45C56A8FA}"/>
              </a:ext>
            </a:extLst>
          </p:cNvPr>
          <p:cNvSpPr txBox="1"/>
          <p:nvPr userDrawn="1"/>
        </p:nvSpPr>
        <p:spPr>
          <a:xfrm>
            <a:off x="578831" y="4705062"/>
            <a:ext cx="2889250" cy="307777"/>
          </a:xfrm>
          <a:prstGeom prst="rect">
            <a:avLst/>
          </a:prstGeom>
          <a:noFill/>
        </p:spPr>
        <p:txBody>
          <a:bodyPr wrap="square" rtlCol="0">
            <a:spAutoFit/>
          </a:bodyPr>
          <a:lstStyle/>
          <a:p>
            <a:pPr algn="just"/>
            <a:r>
              <a:rPr lang="en-US" sz="1400" dirty="0">
                <a:solidFill>
                  <a:schemeClr val="bg1"/>
                </a:solidFill>
                <a:latin typeface="Arial" charset="0"/>
                <a:ea typeface="Arial" charset="0"/>
                <a:cs typeface="Arial" charset="0"/>
              </a:rPr>
              <a:t>Automating Profitable Growth™</a:t>
            </a:r>
            <a:endParaRPr lang="en-IN" sz="1400" dirty="0">
              <a:solidFill>
                <a:schemeClr val="bg1"/>
              </a:solidFill>
            </a:endParaRPr>
          </a:p>
        </p:txBody>
      </p:sp>
      <p:sp>
        <p:nvSpPr>
          <p:cNvPr id="16" name="TextBox 15">
            <a:extLst>
              <a:ext uri="{FF2B5EF4-FFF2-40B4-BE49-F238E27FC236}">
                <a16:creationId xmlns:a16="http://schemas.microsoft.com/office/drawing/2014/main" id="{38432B65-870F-4455-A3C9-112FD2F8F56C}"/>
              </a:ext>
            </a:extLst>
          </p:cNvPr>
          <p:cNvSpPr txBox="1"/>
          <p:nvPr userDrawn="1"/>
        </p:nvSpPr>
        <p:spPr>
          <a:xfrm>
            <a:off x="8132130" y="4778656"/>
            <a:ext cx="750630" cy="138499"/>
          </a:xfrm>
          <a:prstGeom prst="rect">
            <a:avLst/>
          </a:prstGeom>
          <a:noFill/>
        </p:spPr>
        <p:txBody>
          <a:bodyPr wrap="square" lIns="0" tIns="0" rIns="0" bIns="0" rtlCol="0" anchor="b" anchorCtr="0">
            <a:spAutoFit/>
          </a:bodyPr>
          <a:lstStyle/>
          <a:p>
            <a:pPr marL="0" marR="0" indent="0" algn="l"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hlinkClick r:id="rId3"/>
              </a:rPr>
              <a:t>www.zinfi.com</a:t>
            </a:r>
            <a:endParaRPr lang="en-US" sz="900" dirty="0">
              <a:solidFill>
                <a:srgbClr val="636361"/>
              </a:solidFill>
            </a:endParaRPr>
          </a:p>
        </p:txBody>
      </p:sp>
      <p:sp>
        <p:nvSpPr>
          <p:cNvPr id="21" name="TextBox 20">
            <a:extLst>
              <a:ext uri="{FF2B5EF4-FFF2-40B4-BE49-F238E27FC236}">
                <a16:creationId xmlns:a16="http://schemas.microsoft.com/office/drawing/2014/main" id="{901E61D1-A3AA-4B1E-8117-7CBBC2D28050}"/>
              </a:ext>
            </a:extLst>
          </p:cNvPr>
          <p:cNvSpPr txBox="1"/>
          <p:nvPr userDrawn="1"/>
        </p:nvSpPr>
        <p:spPr>
          <a:xfrm>
            <a:off x="6125601" y="627162"/>
            <a:ext cx="2757419" cy="246221"/>
          </a:xfrm>
          <a:prstGeom prst="rect">
            <a:avLst/>
          </a:prstGeom>
          <a:noFill/>
        </p:spPr>
        <p:txBody>
          <a:bodyPr wrap="square" rtlCol="0">
            <a:spAutoFit/>
          </a:bodyPr>
          <a:lstStyle/>
          <a:p>
            <a:pPr algn="r"/>
            <a:r>
              <a:rPr lang="en-US" sz="1000" dirty="0">
                <a:solidFill>
                  <a:srgbClr val="636361"/>
                </a:solidFill>
                <a:latin typeface="Montserrat" panose="00000500000000000000" pitchFamily="2" charset="0"/>
                <a:ea typeface="Arial" charset="0"/>
                <a:cs typeface="Arial" charset="0"/>
              </a:rPr>
              <a:t>Automating Profitable Growth™</a:t>
            </a:r>
            <a:endParaRPr lang="en-IN" sz="1000" dirty="0">
              <a:solidFill>
                <a:srgbClr val="636361"/>
              </a:solidFill>
              <a:latin typeface="Montserrat" panose="00000500000000000000" pitchFamily="2" charset="0"/>
            </a:endParaRPr>
          </a:p>
        </p:txBody>
      </p:sp>
      <p:sp>
        <p:nvSpPr>
          <p:cNvPr id="25" name="TextBox 24">
            <a:extLst>
              <a:ext uri="{FF2B5EF4-FFF2-40B4-BE49-F238E27FC236}">
                <a16:creationId xmlns:a16="http://schemas.microsoft.com/office/drawing/2014/main" id="{CC3E611E-4E78-4AEC-A18D-4142BA376936}"/>
              </a:ext>
            </a:extLst>
          </p:cNvPr>
          <p:cNvSpPr txBox="1"/>
          <p:nvPr userDrawn="1"/>
        </p:nvSpPr>
        <p:spPr>
          <a:xfrm>
            <a:off x="428182" y="4772244"/>
            <a:ext cx="2175318" cy="138499"/>
          </a:xfrm>
          <a:prstGeom prst="rect">
            <a:avLst/>
          </a:prstGeom>
          <a:noFill/>
        </p:spPr>
        <p:txBody>
          <a:bodyPr wrap="square" lIns="0" tIns="0" rIns="0" bIns="0" rtlCol="0" anchor="b" anchorCtr="0">
            <a:spAutoFit/>
          </a:bodyPr>
          <a:lstStyle/>
          <a:p>
            <a:pPr marL="0" marR="0" indent="0" algn="l"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rPr>
              <a:t>© ZINFI Technologies Inc. All Rights Reserved.</a:t>
            </a:r>
          </a:p>
        </p:txBody>
      </p:sp>
      <p:sp>
        <p:nvSpPr>
          <p:cNvPr id="2" name="Rectangle 1">
            <a:extLst>
              <a:ext uri="{FF2B5EF4-FFF2-40B4-BE49-F238E27FC236}">
                <a16:creationId xmlns:a16="http://schemas.microsoft.com/office/drawing/2014/main" id="{6B6EFF76-052C-4C2A-B451-0564F6EC80C4}"/>
              </a:ext>
            </a:extLst>
          </p:cNvPr>
          <p:cNvSpPr/>
          <p:nvPr userDrawn="1"/>
        </p:nvSpPr>
        <p:spPr>
          <a:xfrm>
            <a:off x="428183" y="3054350"/>
            <a:ext cx="3089718" cy="1362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p:cNvSpPr txBox="1"/>
          <p:nvPr userDrawn="1"/>
        </p:nvSpPr>
        <p:spPr>
          <a:xfrm>
            <a:off x="528417" y="3227671"/>
            <a:ext cx="2889250" cy="1015663"/>
          </a:xfrm>
          <a:prstGeom prst="rect">
            <a:avLst/>
          </a:prstGeom>
          <a:noFill/>
        </p:spPr>
        <p:txBody>
          <a:bodyPr wrap="square" rtlCol="0">
            <a:spAutoFit/>
          </a:bodyPr>
          <a:lstStyle/>
          <a:p>
            <a:pPr algn="l"/>
            <a:r>
              <a:rPr lang="en-US" sz="1200" dirty="0">
                <a:solidFill>
                  <a:srgbClr val="636361"/>
                </a:solidFill>
                <a:latin typeface="Arial" charset="0"/>
                <a:ea typeface="Arial" charset="0"/>
                <a:cs typeface="Arial" charset="0"/>
              </a:rPr>
              <a:t>ZINFI Technologies, Inc.</a:t>
            </a:r>
            <a:br>
              <a:rPr lang="en-US" sz="1200" dirty="0">
                <a:solidFill>
                  <a:srgbClr val="636361"/>
                </a:solidFill>
                <a:latin typeface="Arial" charset="0"/>
                <a:ea typeface="Arial" charset="0"/>
                <a:cs typeface="Arial" charset="0"/>
              </a:rPr>
            </a:br>
            <a:r>
              <a:rPr lang="en-US" sz="1200" dirty="0">
                <a:solidFill>
                  <a:srgbClr val="636361"/>
                </a:solidFill>
                <a:latin typeface="Arial" charset="0"/>
                <a:ea typeface="Arial" charset="0"/>
                <a:cs typeface="Arial" charset="0"/>
              </a:rPr>
              <a:t>6200 Stoneridge Mall Road, Suite 300</a:t>
            </a:r>
            <a:br>
              <a:rPr lang="en-US" sz="1200" dirty="0">
                <a:solidFill>
                  <a:srgbClr val="636361"/>
                </a:solidFill>
                <a:latin typeface="Arial" charset="0"/>
                <a:ea typeface="Arial" charset="0"/>
                <a:cs typeface="Arial" charset="0"/>
              </a:rPr>
            </a:br>
            <a:r>
              <a:rPr lang="en-US" sz="1200" dirty="0">
                <a:solidFill>
                  <a:srgbClr val="636361"/>
                </a:solidFill>
                <a:latin typeface="Arial" charset="0"/>
                <a:ea typeface="Arial" charset="0"/>
                <a:cs typeface="Arial" charset="0"/>
              </a:rPr>
              <a:t>Pleasanton, CA 94588</a:t>
            </a:r>
          </a:p>
          <a:p>
            <a:pPr algn="l"/>
            <a:endParaRPr lang="en-US" sz="1200" dirty="0">
              <a:solidFill>
                <a:srgbClr val="807C78"/>
              </a:solidFill>
              <a:latin typeface="Arial" charset="0"/>
              <a:ea typeface="Arial" charset="0"/>
              <a:cs typeface="Arial" charset="0"/>
            </a:endParaRPr>
          </a:p>
          <a:p>
            <a:pPr algn="l"/>
            <a:r>
              <a:rPr lang="en-US" sz="1200" dirty="0">
                <a:solidFill>
                  <a:srgbClr val="00B0F0"/>
                </a:solidFill>
                <a:latin typeface="Arial" charset="0"/>
                <a:ea typeface="Arial" charset="0"/>
                <a:cs typeface="Arial" charset="0"/>
                <a:hlinkClick r:id="rId4">
                  <a:extLst>
                    <a:ext uri="{A12FA001-AC4F-418D-AE19-62706E023703}">
                      <ahyp:hlinkClr xmlns:ahyp="http://schemas.microsoft.com/office/drawing/2018/hyperlinkcolor" val="tx"/>
                    </a:ext>
                  </a:extLst>
                </a:hlinkClick>
              </a:rPr>
              <a:t>sales@zinfitech.com</a:t>
            </a:r>
            <a:endParaRPr lang="en-US" sz="1200" dirty="0">
              <a:solidFill>
                <a:srgbClr val="00B0F0"/>
              </a:solidFill>
              <a:latin typeface="Arial" charset="0"/>
              <a:ea typeface="Arial" charset="0"/>
              <a:cs typeface="Arial" charset="0"/>
            </a:endParaRPr>
          </a:p>
        </p:txBody>
      </p:sp>
      <p:pic>
        <p:nvPicPr>
          <p:cNvPr id="10" name="Picture 9" descr="logo.jpg">
            <a:extLst>
              <a:ext uri="{FF2B5EF4-FFF2-40B4-BE49-F238E27FC236}">
                <a16:creationId xmlns:a16="http://schemas.microsoft.com/office/drawing/2014/main" id="{0D875A84-56E8-4057-AE9E-9295661D7E0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1594" y="437075"/>
            <a:ext cx="1273236" cy="728952"/>
          </a:xfrm>
          <a:prstGeom prst="rect">
            <a:avLst/>
          </a:prstGeom>
        </p:spPr>
      </p:pic>
    </p:spTree>
    <p:extLst>
      <p:ext uri="{BB962C8B-B14F-4D97-AF65-F5344CB8AC3E}">
        <p14:creationId xmlns:p14="http://schemas.microsoft.com/office/powerpoint/2010/main" val="5171674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618857"/>
      </p:ext>
    </p:extLst>
  </p:cSld>
  <p:clrMap bg1="lt1" tx1="dk1" bg2="lt2" tx2="dk2" accent1="accent1" accent2="accent2" accent3="accent3" accent4="accent4" accent5="accent5" accent6="accent6" hlink="hlink" folHlink="folHlink"/>
  <p:sldLayoutIdLst>
    <p:sldLayoutId id="2147483655" r:id="rId1"/>
    <p:sldLayoutId id="2147483671" r:id="rId2"/>
    <p:sldLayoutId id="2147483678" r:id="rId3"/>
    <p:sldLayoutId id="2147483668"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zinfi.com/blog/affiliate-marketing-management-software/"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zinfi.com/blog/partner-management-software-affiliate-onboarding"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0F3AE9-94FC-47FF-AB51-F2D15AF600B5}"/>
              </a:ext>
            </a:extLst>
          </p:cNvPr>
          <p:cNvSpPr txBox="1">
            <a:spLocks/>
          </p:cNvSpPr>
          <p:nvPr/>
        </p:nvSpPr>
        <p:spPr>
          <a:xfrm>
            <a:off x="383241" y="3986789"/>
            <a:ext cx="8337178" cy="692783"/>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220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US" sz="1800" b="1" dirty="0">
                <a:solidFill>
                  <a:srgbClr val="0B5A9E"/>
                </a:solidFill>
                <a:latin typeface="Montserrat" panose="00000500000000000000" pitchFamily="2" charset="0"/>
              </a:rPr>
              <a:t>How to Evaluate Affiliate Marketing Onboarding Software</a:t>
            </a:r>
            <a:endParaRPr lang="en-IN" sz="1800" b="1" dirty="0">
              <a:solidFill>
                <a:srgbClr val="0B5A9E"/>
              </a:solidFill>
              <a:latin typeface="Montserrat" panose="00000500000000000000" pitchFamily="2" charset="0"/>
            </a:endParaRPr>
          </a:p>
        </p:txBody>
      </p:sp>
      <p:cxnSp>
        <p:nvCxnSpPr>
          <p:cNvPr id="4" name="Straight Connector 3">
            <a:extLst>
              <a:ext uri="{FF2B5EF4-FFF2-40B4-BE49-F238E27FC236}">
                <a16:creationId xmlns:a16="http://schemas.microsoft.com/office/drawing/2014/main" id="{CB388387-96B9-4126-A730-B92B882D8249}"/>
              </a:ext>
            </a:extLst>
          </p:cNvPr>
          <p:cNvCxnSpPr/>
          <p:nvPr/>
        </p:nvCxnSpPr>
        <p:spPr>
          <a:xfrm>
            <a:off x="0" y="4679576"/>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9983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using a computer&#10;&#10;Description automatically generated with low confidence">
            <a:extLst>
              <a:ext uri="{FF2B5EF4-FFF2-40B4-BE49-F238E27FC236}">
                <a16:creationId xmlns:a16="http://schemas.microsoft.com/office/drawing/2014/main" id="{183A9F3C-6BFB-BAFB-0779-46BF38292EEE}"/>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0" y="-6928"/>
            <a:ext cx="3619500" cy="5154613"/>
          </a:xfrm>
        </p:spPr>
      </p:pic>
      <p:sp>
        <p:nvSpPr>
          <p:cNvPr id="3" name="Text Placeholder 2">
            <a:extLst>
              <a:ext uri="{FF2B5EF4-FFF2-40B4-BE49-F238E27FC236}">
                <a16:creationId xmlns:a16="http://schemas.microsoft.com/office/drawing/2014/main" id="{CE6C7CCA-19CF-48F3-A238-E2047456B87A}"/>
              </a:ext>
            </a:extLst>
          </p:cNvPr>
          <p:cNvSpPr>
            <a:spLocks noGrp="1"/>
          </p:cNvSpPr>
          <p:nvPr>
            <p:ph type="body" sz="quarter" idx="11"/>
          </p:nvPr>
        </p:nvSpPr>
        <p:spPr/>
        <p:txBody>
          <a:bodyPr/>
          <a:lstStyle/>
          <a:p>
            <a:pPr>
              <a:lnSpc>
                <a:spcPts val="1300"/>
              </a:lnSpc>
            </a:pPr>
            <a:r>
              <a:rPr lang="en-US" dirty="0"/>
              <a:t>What is an affiliate? An “affiliate” is an individual or organization that does not report to you but represents you in the marketplace. In most cases, an affiliate tends to be associated with marketing activities, but some affiliates also provide services. In this article, we will explore some strategies for selecting software for onboarding affiliate marketing partners.</a:t>
            </a:r>
          </a:p>
          <a:p>
            <a:pPr>
              <a:lnSpc>
                <a:spcPts val="1300"/>
              </a:lnSpc>
            </a:pPr>
            <a:r>
              <a:rPr lang="en-US" dirty="0"/>
              <a:t>Essentially, affiliate marketing involves the promotion of your product and/or services brand to a target audience. Affiliates tend to have a captive base of customers or followers or leaders. An obvious example in the consumer space would be some kind of celebrity – say, a movie star or an athlete promoting a brand through their Instagram or Twitter or YouTube account. While an affiliate can certainly promote a brand via advertising in traditional media like TV, radio and newspapers, the proliferation of social media channels, blogs, podcasts, and vlogs (video blogs) over the past decade or so has created a completely new generation of affiliate marketing partners. With that background in mind, here are the five most important things you should think about when selecting onboarding software for your </a:t>
            </a:r>
            <a:r>
              <a:rPr lang="en-US" dirty="0">
                <a:hlinkClick r:id="rId3"/>
              </a:rPr>
              <a:t>affiliate marketing</a:t>
            </a:r>
            <a:r>
              <a:rPr lang="en-US" dirty="0"/>
              <a:t> network:</a:t>
            </a:r>
            <a:endParaRPr lang="en-IN" dirty="0"/>
          </a:p>
        </p:txBody>
      </p:sp>
      <p:sp>
        <p:nvSpPr>
          <p:cNvPr id="4" name="Text Placeholder 3">
            <a:extLst>
              <a:ext uri="{FF2B5EF4-FFF2-40B4-BE49-F238E27FC236}">
                <a16:creationId xmlns:a16="http://schemas.microsoft.com/office/drawing/2014/main" id="{8275B74D-B5DD-4162-AFB0-975617E40984}"/>
              </a:ext>
            </a:extLst>
          </p:cNvPr>
          <p:cNvSpPr>
            <a:spLocks noGrp="1"/>
          </p:cNvSpPr>
          <p:nvPr>
            <p:ph type="body" sz="quarter" idx="12"/>
          </p:nvPr>
        </p:nvSpPr>
        <p:spPr/>
        <p:txBody>
          <a:bodyPr/>
          <a:lstStyle/>
          <a:p>
            <a:r>
              <a:rPr lang="en-US" dirty="0"/>
              <a:t>How to Evaluate Affiliate Marketing Onboarding Software</a:t>
            </a:r>
            <a:endParaRPr lang="en-IN" dirty="0"/>
          </a:p>
        </p:txBody>
      </p:sp>
    </p:spTree>
    <p:extLst>
      <p:ext uri="{BB962C8B-B14F-4D97-AF65-F5344CB8AC3E}">
        <p14:creationId xmlns:p14="http://schemas.microsoft.com/office/powerpoint/2010/main" val="363752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holding a football&#10;&#10;Description automatically generated with low confidence">
            <a:extLst>
              <a:ext uri="{FF2B5EF4-FFF2-40B4-BE49-F238E27FC236}">
                <a16:creationId xmlns:a16="http://schemas.microsoft.com/office/drawing/2014/main" id="{FC0C1102-4414-D183-F8E1-A709306D446B}"/>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5524500" y="0"/>
            <a:ext cx="3619500" cy="5154613"/>
          </a:xfrm>
        </p:spPr>
      </p:pic>
      <p:sp>
        <p:nvSpPr>
          <p:cNvPr id="3" name="Text Placeholder 2">
            <a:extLst>
              <a:ext uri="{FF2B5EF4-FFF2-40B4-BE49-F238E27FC236}">
                <a16:creationId xmlns:a16="http://schemas.microsoft.com/office/drawing/2014/main" id="{229ADFA0-8947-4543-A9AC-30819E9682E2}"/>
              </a:ext>
            </a:extLst>
          </p:cNvPr>
          <p:cNvSpPr>
            <a:spLocks noGrp="1"/>
          </p:cNvSpPr>
          <p:nvPr>
            <p:ph type="body" sz="quarter" idx="11"/>
          </p:nvPr>
        </p:nvSpPr>
        <p:spPr/>
        <p:txBody>
          <a:bodyPr/>
          <a:lstStyle/>
          <a:p>
            <a:pPr marL="228600" indent="-228600">
              <a:lnSpc>
                <a:spcPts val="1300"/>
              </a:lnSpc>
              <a:buFont typeface="+mj-lt"/>
              <a:buAutoNum type="arabicPeriod"/>
            </a:pPr>
            <a:r>
              <a:rPr lang="en-US" b="1" dirty="0">
                <a:solidFill>
                  <a:srgbClr val="F27724"/>
                </a:solidFill>
              </a:rPr>
              <a:t>Audience: </a:t>
            </a:r>
            <a:r>
              <a:rPr lang="en-US" dirty="0"/>
              <a:t>If you are considering increasing your reach by building an affiliate network, before you start onboarding a random set of partners you clearly need to establish who your target audience is. For example, if your audience consists primarily of Gen Z consumers, then chances are they are not on Facebook; very likely they are on Instagram or YouTube. In that case it will be essential that your affiliate marketing onboarding software can easily accommodate these social media platforms.</a:t>
            </a:r>
          </a:p>
          <a:p>
            <a:pPr marL="228600" indent="-228600">
              <a:lnSpc>
                <a:spcPts val="1300"/>
              </a:lnSpc>
              <a:buFont typeface="+mj-lt"/>
              <a:buAutoNum type="arabicPeriod"/>
            </a:pPr>
            <a:r>
              <a:rPr lang="en-US" b="1" dirty="0">
                <a:solidFill>
                  <a:srgbClr val="F27724"/>
                </a:solidFill>
              </a:rPr>
              <a:t>Market To: </a:t>
            </a:r>
            <a:r>
              <a:rPr lang="en-US" dirty="0"/>
              <a:t>Once you know who you want to target as an audience and select your ecosystems – whether they are consumer ecosystems like Facebook and Instagram or business ecosystems like blogs, vlogs, LinkedIn and SlideShare –you will need to figure out who the key influencers are, and you will need to target those influencers for recruitment. In the consumer space you may have several dozen influencers, but in the business space it might be only a handful.</a:t>
            </a:r>
            <a:endParaRPr lang="en-IN" dirty="0"/>
          </a:p>
        </p:txBody>
      </p:sp>
      <p:sp>
        <p:nvSpPr>
          <p:cNvPr id="4" name="Text Placeholder 3">
            <a:extLst>
              <a:ext uri="{FF2B5EF4-FFF2-40B4-BE49-F238E27FC236}">
                <a16:creationId xmlns:a16="http://schemas.microsoft.com/office/drawing/2014/main" id="{AC10FB89-25B5-43FC-8E3C-B8D908607E2F}"/>
              </a:ext>
            </a:extLst>
          </p:cNvPr>
          <p:cNvSpPr>
            <a:spLocks noGrp="1"/>
          </p:cNvSpPr>
          <p:nvPr>
            <p:ph type="body" sz="quarter" idx="12"/>
          </p:nvPr>
        </p:nvSpPr>
        <p:spPr/>
        <p:txBody>
          <a:bodyPr/>
          <a:lstStyle/>
          <a:p>
            <a:r>
              <a:rPr lang="en-US" dirty="0"/>
              <a:t>How to Evaluate Affiliate Marketing Onboarding Software</a:t>
            </a:r>
            <a:endParaRPr lang="en-IN" dirty="0"/>
          </a:p>
        </p:txBody>
      </p:sp>
    </p:spTree>
    <p:extLst>
      <p:ext uri="{BB962C8B-B14F-4D97-AF65-F5344CB8AC3E}">
        <p14:creationId xmlns:p14="http://schemas.microsoft.com/office/powerpoint/2010/main" val="1195121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group of people sitting at a table looking at a computer&#10;&#10;Description automatically generated with medium confidence">
            <a:extLst>
              <a:ext uri="{FF2B5EF4-FFF2-40B4-BE49-F238E27FC236}">
                <a16:creationId xmlns:a16="http://schemas.microsoft.com/office/drawing/2014/main" id="{B07F70D5-8352-6B5E-D22E-982E9064E60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3035C2D5-0236-13CA-07FA-DE8616347129}"/>
              </a:ext>
            </a:extLst>
          </p:cNvPr>
          <p:cNvSpPr>
            <a:spLocks noGrp="1"/>
          </p:cNvSpPr>
          <p:nvPr>
            <p:ph type="body" sz="quarter" idx="11"/>
          </p:nvPr>
        </p:nvSpPr>
        <p:spPr/>
        <p:txBody>
          <a:bodyPr/>
          <a:lstStyle/>
          <a:p>
            <a:pPr marL="228600" indent="-228600">
              <a:lnSpc>
                <a:spcPts val="1300"/>
              </a:lnSpc>
              <a:buFont typeface="+mj-lt"/>
              <a:buAutoNum type="arabicPeriod" startAt="3"/>
            </a:pPr>
            <a:r>
              <a:rPr lang="en-US" b="1" dirty="0">
                <a:solidFill>
                  <a:srgbClr val="F27724"/>
                </a:solidFill>
              </a:rPr>
              <a:t>Onboarding: </a:t>
            </a:r>
            <a:r>
              <a:rPr lang="en-US" dirty="0"/>
              <a:t>After you have figured out your audience and who to target as an affiliate, you will need to look at a platform that can stair-step your affiliate marketing partners through your overall programs, including your brand, your implicit promise to customers, the tools affiliates can use to promote your offerings and the commissions that they will earn. The </a:t>
            </a:r>
            <a:r>
              <a:rPr lang="en-US" dirty="0">
                <a:hlinkClick r:id="rId3"/>
              </a:rPr>
              <a:t>onboarding</a:t>
            </a:r>
            <a:r>
              <a:rPr lang="en-US" dirty="0"/>
              <a:t> steps need to be automated in a seamless way so that an affiliate partner who is interested in promoting your brand can quickly sign up, upload their individual or company information, and actively participate in programs that are relevant to them and to their followers.</a:t>
            </a:r>
            <a:endParaRPr lang="en-IN" dirty="0"/>
          </a:p>
        </p:txBody>
      </p:sp>
      <p:sp>
        <p:nvSpPr>
          <p:cNvPr id="7" name="Text Placeholder 6">
            <a:extLst>
              <a:ext uri="{FF2B5EF4-FFF2-40B4-BE49-F238E27FC236}">
                <a16:creationId xmlns:a16="http://schemas.microsoft.com/office/drawing/2014/main" id="{B6277AF4-68D2-DE5D-2EE2-5B5D350FA773}"/>
              </a:ext>
            </a:extLst>
          </p:cNvPr>
          <p:cNvSpPr>
            <a:spLocks noGrp="1"/>
          </p:cNvSpPr>
          <p:nvPr>
            <p:ph type="body" sz="quarter" idx="12"/>
          </p:nvPr>
        </p:nvSpPr>
        <p:spPr/>
        <p:txBody>
          <a:bodyPr/>
          <a:lstStyle/>
          <a:p>
            <a:r>
              <a:rPr lang="en-US" dirty="0"/>
              <a:t>How to Evaluate Affiliate Marketing Onboarding Software</a:t>
            </a:r>
            <a:endParaRPr lang="en-IN" dirty="0"/>
          </a:p>
        </p:txBody>
      </p:sp>
    </p:spTree>
    <p:extLst>
      <p:ext uri="{BB962C8B-B14F-4D97-AF65-F5344CB8AC3E}">
        <p14:creationId xmlns:p14="http://schemas.microsoft.com/office/powerpoint/2010/main" val="2375380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text, person, indoor, computer&#10;&#10;Description automatically generated">
            <a:extLst>
              <a:ext uri="{FF2B5EF4-FFF2-40B4-BE49-F238E27FC236}">
                <a16:creationId xmlns:a16="http://schemas.microsoft.com/office/drawing/2014/main" id="{A227A6AB-4F6D-A10A-9085-9EA8A6A87833}"/>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D3FA526B-54C0-56F8-4ED1-806C8AF750F6}"/>
              </a:ext>
            </a:extLst>
          </p:cNvPr>
          <p:cNvSpPr>
            <a:spLocks noGrp="1"/>
          </p:cNvSpPr>
          <p:nvPr>
            <p:ph type="body" sz="quarter" idx="11"/>
          </p:nvPr>
        </p:nvSpPr>
        <p:spPr/>
        <p:txBody>
          <a:bodyPr/>
          <a:lstStyle/>
          <a:p>
            <a:pPr marL="228600" indent="-228600">
              <a:lnSpc>
                <a:spcPts val="1300"/>
              </a:lnSpc>
              <a:buFont typeface="+mj-lt"/>
              <a:buAutoNum type="arabicPeriod" startAt="4"/>
            </a:pPr>
            <a:r>
              <a:rPr lang="en-US" b="1" dirty="0">
                <a:solidFill>
                  <a:srgbClr val="F27724"/>
                </a:solidFill>
              </a:rPr>
              <a:t>Beyond Onboarding: </a:t>
            </a:r>
            <a:r>
              <a:rPr lang="en-US" dirty="0"/>
              <a:t>Onboarding a partner into your program is only the first step in effective affiliate marketing. Once a partner is onboarded, your affiliate marketing software should be able to regularly provide them with new opportunities for learning, engagement, promotion, and payment. Some platforms even provide affiliate partners tools for them to extend their own networks, giving them the ability to reach out to additional partners.</a:t>
            </a:r>
          </a:p>
          <a:p>
            <a:pPr marL="228600" indent="-228600">
              <a:lnSpc>
                <a:spcPts val="1300"/>
              </a:lnSpc>
              <a:buFont typeface="+mj-lt"/>
              <a:buAutoNum type="arabicPeriod" startAt="4"/>
            </a:pPr>
            <a:r>
              <a:rPr lang="en-US" b="1" dirty="0">
                <a:solidFill>
                  <a:srgbClr val="F27724"/>
                </a:solidFill>
              </a:rPr>
              <a:t>Analytics: </a:t>
            </a:r>
            <a:r>
              <a:rPr lang="en-US" dirty="0"/>
              <a:t>Finally, in today’s digital age, no marketing initiative is complete without understanding who your audience is, how your affiliate program is working, how successfully you are generating referrals and other metrics. Before selecting a platform, it’s essential that you to test drive the software’s reporting tools to make sure you will be able to thoroughly understand your target audience and the progress of your affiliates through their step-by-step onboarding journey with the insight of dynamic analytics.</a:t>
            </a:r>
            <a:endParaRPr lang="en-IN" dirty="0"/>
          </a:p>
        </p:txBody>
      </p:sp>
      <p:sp>
        <p:nvSpPr>
          <p:cNvPr id="4" name="Text Placeholder 3">
            <a:extLst>
              <a:ext uri="{FF2B5EF4-FFF2-40B4-BE49-F238E27FC236}">
                <a16:creationId xmlns:a16="http://schemas.microsoft.com/office/drawing/2014/main" id="{8CF5049A-76CF-C991-2D6C-B08FA61A85F3}"/>
              </a:ext>
            </a:extLst>
          </p:cNvPr>
          <p:cNvSpPr>
            <a:spLocks noGrp="1"/>
          </p:cNvSpPr>
          <p:nvPr>
            <p:ph type="body" sz="quarter" idx="12"/>
          </p:nvPr>
        </p:nvSpPr>
        <p:spPr/>
        <p:txBody>
          <a:bodyPr/>
          <a:lstStyle/>
          <a:p>
            <a:r>
              <a:rPr lang="en-US" dirty="0"/>
              <a:t>How to Evaluate Affiliate Marketing Onboarding Software</a:t>
            </a:r>
            <a:endParaRPr lang="en-IN" dirty="0"/>
          </a:p>
        </p:txBody>
      </p:sp>
    </p:spTree>
    <p:extLst>
      <p:ext uri="{BB962C8B-B14F-4D97-AF65-F5344CB8AC3E}">
        <p14:creationId xmlns:p14="http://schemas.microsoft.com/office/powerpoint/2010/main" val="1695716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group of people raising their hands&#10;&#10;Description automatically generated with medium confidence">
            <a:extLst>
              <a:ext uri="{FF2B5EF4-FFF2-40B4-BE49-F238E27FC236}">
                <a16:creationId xmlns:a16="http://schemas.microsoft.com/office/drawing/2014/main" id="{8EDADF08-91C9-BDE6-CD95-EA92B1A16DF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77D158A7-A7CC-1A24-F850-4E6EC6A30421}"/>
              </a:ext>
            </a:extLst>
          </p:cNvPr>
          <p:cNvSpPr>
            <a:spLocks noGrp="1"/>
          </p:cNvSpPr>
          <p:nvPr>
            <p:ph type="body" sz="quarter" idx="11"/>
          </p:nvPr>
        </p:nvSpPr>
        <p:spPr>
          <a:xfrm>
            <a:off x="3841750" y="1489364"/>
            <a:ext cx="4932000" cy="3209136"/>
          </a:xfrm>
        </p:spPr>
        <p:txBody>
          <a:bodyPr/>
          <a:lstStyle/>
          <a:p>
            <a:pPr>
              <a:lnSpc>
                <a:spcPts val="1300"/>
              </a:lnSpc>
            </a:pPr>
            <a:r>
              <a:rPr lang="en-US" dirty="0"/>
              <a:t>Now that you know the five most important factors in selecting affiliate marketing onboarding software, I should point out that the first two out of these factors – audience and affiliate – comprise the cornerstone of your marketing strategy, which must be focused and sound regardless of the software you use. Audience and affiliate must be defined carefully and strategically. If they are not, even the very best software will not be able to help you achieve your objectives. A final consideration: In addition to the features I have already mentioned, your affiliate marketing onboarding software needs to be easily configurable. Every partner program necessarily changes over time. Whatever software you choose, be sure it is not hard-coded or has guardrails that are too narrow. You want software that makes it easy to change your onboarding workflows and programs, adapt your local programs to a global network, or make other changes as business conditions evolve. If you are ready to evaluate onboarding software for your affiliate marketing program, I would also suggest that you think beyond the initial onboarding process. For example, your affiliate marketing software should be able to track referrals, pay commissions and provide monthly, quarterly, and annual reports. In a future article, I will explore several other dimensions related to payment management in the context of affiliate marketing management.</a:t>
            </a:r>
            <a:endParaRPr lang="en-IN" dirty="0"/>
          </a:p>
        </p:txBody>
      </p:sp>
      <p:sp>
        <p:nvSpPr>
          <p:cNvPr id="7" name="Text Placeholder 6">
            <a:extLst>
              <a:ext uri="{FF2B5EF4-FFF2-40B4-BE49-F238E27FC236}">
                <a16:creationId xmlns:a16="http://schemas.microsoft.com/office/drawing/2014/main" id="{F4D07292-8842-B901-7C0B-2425C01B9A4A}"/>
              </a:ext>
            </a:extLst>
          </p:cNvPr>
          <p:cNvSpPr>
            <a:spLocks noGrp="1"/>
          </p:cNvSpPr>
          <p:nvPr>
            <p:ph type="body" sz="quarter" idx="12"/>
          </p:nvPr>
        </p:nvSpPr>
        <p:spPr/>
        <p:txBody>
          <a:bodyPr/>
          <a:lstStyle/>
          <a:p>
            <a:r>
              <a:rPr lang="en-US" dirty="0"/>
              <a:t>How to Evaluate Affiliate Marketing Onboarding Software</a:t>
            </a:r>
            <a:endParaRPr lang="en-IN" dirty="0"/>
          </a:p>
        </p:txBody>
      </p:sp>
    </p:spTree>
    <p:extLst>
      <p:ext uri="{BB962C8B-B14F-4D97-AF65-F5344CB8AC3E}">
        <p14:creationId xmlns:p14="http://schemas.microsoft.com/office/powerpoint/2010/main" val="2615257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92347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1276</TotalTime>
  <Words>951</Words>
  <Application>Microsoft Office PowerPoint</Application>
  <PresentationFormat>Custom</PresentationFormat>
  <Paragraphs>15</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Montserrat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Field</dc:creator>
  <cp:lastModifiedBy>Subhajit Ghosh</cp:lastModifiedBy>
  <cp:revision>71</cp:revision>
  <dcterms:created xsi:type="dcterms:W3CDTF">2016-08-01T19:14:45Z</dcterms:created>
  <dcterms:modified xsi:type="dcterms:W3CDTF">2022-12-01T08:03:02Z</dcterms:modified>
</cp:coreProperties>
</file>