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14"/>
  </p:notesMasterIdLst>
  <p:sldIdLst>
    <p:sldId id="256" r:id="rId2"/>
    <p:sldId id="257" r:id="rId3"/>
    <p:sldId id="259" r:id="rId4"/>
    <p:sldId id="264" r:id="rId5"/>
    <p:sldId id="265" r:id="rId6"/>
    <p:sldId id="266" r:id="rId7"/>
    <p:sldId id="267" r:id="rId8"/>
    <p:sldId id="268" r:id="rId9"/>
    <p:sldId id="269" r:id="rId10"/>
    <p:sldId id="270" r:id="rId11"/>
    <p:sldId id="271" r:id="rId12"/>
    <p:sldId id="263" r:id="rId13"/>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A621"/>
    <a:srgbClr val="F27724"/>
    <a:srgbClr val="0B5A9E"/>
    <a:srgbClr val="00BCFF"/>
    <a:srgbClr val="636361"/>
    <a:srgbClr val="B2B2B2"/>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E9AA0B-B927-4F08-971D-DF9D8CBBB6E9}" v="59" dt="2022-11-07T11:51:16.1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51" autoAdjust="0"/>
    <p:restoredTop sz="94658" autoAdjust="0"/>
  </p:normalViewPr>
  <p:slideViewPr>
    <p:cSldViewPr snapToGrid="0" snapToObjects="1">
      <p:cViewPr varScale="1">
        <p:scale>
          <a:sx n="142" d="100"/>
          <a:sy n="142" d="100"/>
        </p:scale>
        <p:origin x="1224" y="12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4E9AA0B-B927-4F08-971D-DF9D8CBBB6E9}"/>
    <pc:docChg chg="undo custSel addSld modSld modMainMaster">
      <pc:chgData name="Subhajit Ghosh" userId="c585d1f3-935b-4ece-b40b-1a6550e66d72" providerId="ADAL" clId="{74E9AA0B-B927-4F08-971D-DF9D8CBBB6E9}" dt="2022-11-07T11:52:57.250" v="546" actId="121"/>
      <pc:docMkLst>
        <pc:docMk/>
      </pc:docMkLst>
      <pc:sldChg chg="modSp mod">
        <pc:chgData name="Subhajit Ghosh" userId="c585d1f3-935b-4ece-b40b-1a6550e66d72" providerId="ADAL" clId="{74E9AA0B-B927-4F08-971D-DF9D8CBBB6E9}" dt="2022-11-07T11:48:32.840" v="498" actId="20577"/>
        <pc:sldMkLst>
          <pc:docMk/>
          <pc:sldMk cId="2429983986" sldId="256"/>
        </pc:sldMkLst>
        <pc:spChg chg="mod">
          <ac:chgData name="Subhajit Ghosh" userId="c585d1f3-935b-4ece-b40b-1a6550e66d72" providerId="ADAL" clId="{74E9AA0B-B927-4F08-971D-DF9D8CBBB6E9}" dt="2022-11-07T11:48:32.840" v="498" actId="20577"/>
          <ac:spMkLst>
            <pc:docMk/>
            <pc:sldMk cId="2429983986" sldId="256"/>
            <ac:spMk id="3" creationId="{C30F3AE9-94FC-47FF-AB51-F2D15AF600B5}"/>
          </ac:spMkLst>
        </pc:spChg>
      </pc:sldChg>
      <pc:sldChg chg="addSp delSp modSp mod">
        <pc:chgData name="Subhajit Ghosh" userId="c585d1f3-935b-4ece-b40b-1a6550e66d72" providerId="ADAL" clId="{74E9AA0B-B927-4F08-971D-DF9D8CBBB6E9}" dt="2022-11-07T11:51:48.940" v="532" actId="20577"/>
        <pc:sldMkLst>
          <pc:docMk/>
          <pc:sldMk cId="4142234705" sldId="257"/>
        </pc:sldMkLst>
        <pc:spChg chg="mod">
          <ac:chgData name="Subhajit Ghosh" userId="c585d1f3-935b-4ece-b40b-1a6550e66d72" providerId="ADAL" clId="{74E9AA0B-B927-4F08-971D-DF9D8CBBB6E9}" dt="2022-11-07T11:51:48.940" v="532" actId="20577"/>
          <ac:spMkLst>
            <pc:docMk/>
            <pc:sldMk cId="4142234705" sldId="257"/>
            <ac:spMk id="2" creationId="{B9F726C7-C5D5-4B2E-9C78-E0C14F64B059}"/>
          </ac:spMkLst>
        </pc:spChg>
        <pc:spChg chg="mod">
          <ac:chgData name="Subhajit Ghosh" userId="c585d1f3-935b-4ece-b40b-1a6550e66d72" providerId="ADAL" clId="{74E9AA0B-B927-4F08-971D-DF9D8CBBB6E9}" dt="2022-11-07T11:05:18.946" v="81" actId="400"/>
          <ac:spMkLst>
            <pc:docMk/>
            <pc:sldMk cId="4142234705" sldId="257"/>
            <ac:spMk id="11" creationId="{6E6D6617-DF2E-48B0-9872-D11AE997DF07}"/>
          </ac:spMkLst>
        </pc:spChg>
        <pc:picChg chg="del mod modCrop">
          <ac:chgData name="Subhajit Ghosh" userId="c585d1f3-935b-4ece-b40b-1a6550e66d72" providerId="ADAL" clId="{74E9AA0B-B927-4F08-971D-DF9D8CBBB6E9}" dt="2022-11-07T11:48:46.676" v="500" actId="478"/>
          <ac:picMkLst>
            <pc:docMk/>
            <pc:sldMk cId="4142234705" sldId="257"/>
            <ac:picMk id="4" creationId="{25DD3438-3135-4FAB-BD2A-64D359E4A1BA}"/>
          </ac:picMkLst>
        </pc:picChg>
        <pc:picChg chg="add mod ord">
          <ac:chgData name="Subhajit Ghosh" userId="c585d1f3-935b-4ece-b40b-1a6550e66d72" providerId="ADAL" clId="{74E9AA0B-B927-4F08-971D-DF9D8CBBB6E9}" dt="2022-11-07T11:48:51.133" v="501" actId="167"/>
          <ac:picMkLst>
            <pc:docMk/>
            <pc:sldMk cId="4142234705" sldId="257"/>
            <ac:picMk id="6" creationId="{9A58262A-7414-44C5-ADFB-660C06F43964}"/>
          </ac:picMkLst>
        </pc:picChg>
        <pc:picChg chg="mod ord modCrop">
          <ac:chgData name="Subhajit Ghosh" userId="c585d1f3-935b-4ece-b40b-1a6550e66d72" providerId="ADAL" clId="{74E9AA0B-B927-4F08-971D-DF9D8CBBB6E9}" dt="2022-11-07T11:48:51.133" v="501" actId="167"/>
          <ac:picMkLst>
            <pc:docMk/>
            <pc:sldMk cId="4142234705" sldId="257"/>
            <ac:picMk id="7" creationId="{7F94F0C3-D1C9-4652-8170-DC761E15C852}"/>
          </ac:picMkLst>
        </pc:picChg>
      </pc:sldChg>
      <pc:sldChg chg="addSp delSp modSp mod">
        <pc:chgData name="Subhajit Ghosh" userId="c585d1f3-935b-4ece-b40b-1a6550e66d72" providerId="ADAL" clId="{74E9AA0B-B927-4F08-971D-DF9D8CBBB6E9}" dt="2022-11-07T11:52:57.250" v="546" actId="121"/>
        <pc:sldMkLst>
          <pc:docMk/>
          <pc:sldMk cId="1819120097" sldId="259"/>
        </pc:sldMkLst>
        <pc:spChg chg="mod">
          <ac:chgData name="Subhajit Ghosh" userId="c585d1f3-935b-4ece-b40b-1a6550e66d72" providerId="ADAL" clId="{74E9AA0B-B927-4F08-971D-DF9D8CBBB6E9}" dt="2022-11-07T11:52:57.250" v="546" actId="121"/>
          <ac:spMkLst>
            <pc:docMk/>
            <pc:sldMk cId="1819120097" sldId="259"/>
            <ac:spMk id="3" creationId="{F530E4EB-4F3C-F6C4-0B42-28C353E55C27}"/>
          </ac:spMkLst>
        </pc:spChg>
        <pc:spChg chg="mod">
          <ac:chgData name="Subhajit Ghosh" userId="c585d1f3-935b-4ece-b40b-1a6550e66d72" providerId="ADAL" clId="{74E9AA0B-B927-4F08-971D-DF9D8CBBB6E9}" dt="2022-11-07T11:12:10.869" v="89" actId="207"/>
          <ac:spMkLst>
            <pc:docMk/>
            <pc:sldMk cId="1819120097" sldId="259"/>
            <ac:spMk id="5" creationId="{205F6B7D-C953-41C1-8890-01DCDABFA721}"/>
          </ac:spMkLst>
        </pc:spChg>
        <pc:picChg chg="add mod ord">
          <ac:chgData name="Subhajit Ghosh" userId="c585d1f3-935b-4ece-b40b-1a6550e66d72" providerId="ADAL" clId="{74E9AA0B-B927-4F08-971D-DF9D8CBBB6E9}" dt="2022-11-07T11:49:16.048" v="504" actId="167"/>
          <ac:picMkLst>
            <pc:docMk/>
            <pc:sldMk cId="1819120097" sldId="259"/>
            <ac:picMk id="6" creationId="{31E41349-E8C7-4FFD-8F46-66A062A50AAA}"/>
          </ac:picMkLst>
        </pc:picChg>
        <pc:picChg chg="mod ord">
          <ac:chgData name="Subhajit Ghosh" userId="c585d1f3-935b-4ece-b40b-1a6550e66d72" providerId="ADAL" clId="{74E9AA0B-B927-4F08-971D-DF9D8CBBB6E9}" dt="2022-11-07T11:49:16.048" v="504" actId="167"/>
          <ac:picMkLst>
            <pc:docMk/>
            <pc:sldMk cId="1819120097" sldId="259"/>
            <ac:picMk id="7" creationId="{EB9BB337-E073-4C5B-B38E-2D53406685AA}"/>
          </ac:picMkLst>
        </pc:picChg>
        <pc:picChg chg="del">
          <ac:chgData name="Subhajit Ghosh" userId="c585d1f3-935b-4ece-b40b-1a6550e66d72" providerId="ADAL" clId="{74E9AA0B-B927-4F08-971D-DF9D8CBBB6E9}" dt="2022-11-07T11:49:12.689" v="503" actId="478"/>
          <ac:picMkLst>
            <pc:docMk/>
            <pc:sldMk cId="1819120097" sldId="259"/>
            <ac:picMk id="8" creationId="{39C7871C-7264-43E9-A900-869AC4B2E69C}"/>
          </ac:picMkLst>
        </pc:picChg>
      </pc:sldChg>
      <pc:sldChg chg="addSp delSp modSp new mod modClrScheme chgLayout">
        <pc:chgData name="Subhajit Ghosh" userId="c585d1f3-935b-4ece-b40b-1a6550e66d72" providerId="ADAL" clId="{74E9AA0B-B927-4F08-971D-DF9D8CBBB6E9}" dt="2022-11-07T11:51:58.300" v="534"/>
        <pc:sldMkLst>
          <pc:docMk/>
          <pc:sldMk cId="3999605277" sldId="264"/>
        </pc:sldMkLst>
        <pc:spChg chg="add del mod">
          <ac:chgData name="Subhajit Ghosh" userId="c585d1f3-935b-4ece-b40b-1a6550e66d72" providerId="ADAL" clId="{74E9AA0B-B927-4F08-971D-DF9D8CBBB6E9}" dt="2022-11-07T11:14:43.369" v="110"/>
          <ac:spMkLst>
            <pc:docMk/>
            <pc:sldMk cId="3999605277" sldId="264"/>
            <ac:spMk id="4" creationId="{B9AE68E4-2286-4F79-856D-83780BDDF5BF}"/>
          </ac:spMkLst>
        </pc:spChg>
        <pc:spChg chg="add del mod">
          <ac:chgData name="Subhajit Ghosh" userId="c585d1f3-935b-4ece-b40b-1a6550e66d72" providerId="ADAL" clId="{74E9AA0B-B927-4F08-971D-DF9D8CBBB6E9}" dt="2022-11-07T11:14:43.369" v="110"/>
          <ac:spMkLst>
            <pc:docMk/>
            <pc:sldMk cId="3999605277" sldId="264"/>
            <ac:spMk id="5" creationId="{1BD23D3B-650D-4187-B1E9-CDD7BB9FE8D1}"/>
          </ac:spMkLst>
        </pc:spChg>
        <pc:spChg chg="add mod">
          <ac:chgData name="Subhajit Ghosh" userId="c585d1f3-935b-4ece-b40b-1a6550e66d72" providerId="ADAL" clId="{74E9AA0B-B927-4F08-971D-DF9D8CBBB6E9}" dt="2022-11-07T11:16:48.707" v="130" actId="6549"/>
          <ac:spMkLst>
            <pc:docMk/>
            <pc:sldMk cId="3999605277" sldId="264"/>
            <ac:spMk id="8" creationId="{844B82F4-8C7C-49FB-B500-15E67F409712}"/>
          </ac:spMkLst>
        </pc:spChg>
        <pc:spChg chg="add mod">
          <ac:chgData name="Subhajit Ghosh" userId="c585d1f3-935b-4ece-b40b-1a6550e66d72" providerId="ADAL" clId="{74E9AA0B-B927-4F08-971D-DF9D8CBBB6E9}" dt="2022-11-07T11:51:58.300" v="534"/>
          <ac:spMkLst>
            <pc:docMk/>
            <pc:sldMk cId="3999605277" sldId="264"/>
            <ac:spMk id="9" creationId="{6AEE44D1-C759-4FEB-88F3-F32D2AF10708}"/>
          </ac:spMkLst>
        </pc:spChg>
        <pc:picChg chg="add del mod">
          <ac:chgData name="Subhajit Ghosh" userId="c585d1f3-935b-4ece-b40b-1a6550e66d72" providerId="ADAL" clId="{74E9AA0B-B927-4F08-971D-DF9D8CBBB6E9}" dt="2022-11-07T11:14:43.369" v="110"/>
          <ac:picMkLst>
            <pc:docMk/>
            <pc:sldMk cId="3999605277" sldId="264"/>
            <ac:picMk id="2" creationId="{62679D41-BB93-442F-80DC-43308275586D}"/>
          </ac:picMkLst>
        </pc:picChg>
        <pc:picChg chg="add del mod">
          <ac:chgData name="Subhajit Ghosh" userId="c585d1f3-935b-4ece-b40b-1a6550e66d72" providerId="ADAL" clId="{74E9AA0B-B927-4F08-971D-DF9D8CBBB6E9}" dt="2022-11-07T11:14:43.369" v="110"/>
          <ac:picMkLst>
            <pc:docMk/>
            <pc:sldMk cId="3999605277" sldId="264"/>
            <ac:picMk id="3" creationId="{CCD5106D-B6D8-4147-805F-21E9979CA9C6}"/>
          </ac:picMkLst>
        </pc:picChg>
        <pc:picChg chg="add mod ord modCrop">
          <ac:chgData name="Subhajit Ghosh" userId="c585d1f3-935b-4ece-b40b-1a6550e66d72" providerId="ADAL" clId="{74E9AA0B-B927-4F08-971D-DF9D8CBBB6E9}" dt="2022-11-07T11:50:45.423" v="514" actId="167"/>
          <ac:picMkLst>
            <pc:docMk/>
            <pc:sldMk cId="3999605277" sldId="264"/>
            <ac:picMk id="6" creationId="{2CA4F53D-A51F-4D52-BCF5-3E1D4D919CC6}"/>
          </ac:picMkLst>
        </pc:picChg>
        <pc:picChg chg="add del mod">
          <ac:chgData name="Subhajit Ghosh" userId="c585d1f3-935b-4ece-b40b-1a6550e66d72" providerId="ADAL" clId="{74E9AA0B-B927-4F08-971D-DF9D8CBBB6E9}" dt="2022-11-07T11:50:06.815" v="505" actId="478"/>
          <ac:picMkLst>
            <pc:docMk/>
            <pc:sldMk cId="3999605277" sldId="264"/>
            <ac:picMk id="7" creationId="{F82F4E43-BD09-4E6B-B940-87176D73E9B5}"/>
          </ac:picMkLst>
        </pc:picChg>
        <pc:picChg chg="add mod">
          <ac:chgData name="Subhajit Ghosh" userId="c585d1f3-935b-4ece-b40b-1a6550e66d72" providerId="ADAL" clId="{74E9AA0B-B927-4F08-971D-DF9D8CBBB6E9}" dt="2022-11-07T11:50:42.518" v="513"/>
          <ac:picMkLst>
            <pc:docMk/>
            <pc:sldMk cId="3999605277" sldId="264"/>
            <ac:picMk id="10" creationId="{D663E710-DB26-4C3A-93AC-3693544B3A4F}"/>
          </ac:picMkLst>
        </pc:picChg>
      </pc:sldChg>
      <pc:sldChg chg="addSp delSp modSp new mod modClrScheme chgLayout">
        <pc:chgData name="Subhajit Ghosh" userId="c585d1f3-935b-4ece-b40b-1a6550e66d72" providerId="ADAL" clId="{74E9AA0B-B927-4F08-971D-DF9D8CBBB6E9}" dt="2022-11-07T11:52:50.508" v="545" actId="121"/>
        <pc:sldMkLst>
          <pc:docMk/>
          <pc:sldMk cId="4079540651" sldId="265"/>
        </pc:sldMkLst>
        <pc:spChg chg="add del mod">
          <ac:chgData name="Subhajit Ghosh" userId="c585d1f3-935b-4ece-b40b-1a6550e66d72" providerId="ADAL" clId="{74E9AA0B-B927-4F08-971D-DF9D8CBBB6E9}" dt="2022-11-07T11:13:52.683" v="101"/>
          <ac:spMkLst>
            <pc:docMk/>
            <pc:sldMk cId="4079540651" sldId="265"/>
            <ac:spMk id="4" creationId="{555C941B-9C4F-45AB-8DAA-F7D63DFFAB22}"/>
          </ac:spMkLst>
        </pc:spChg>
        <pc:spChg chg="add del mod">
          <ac:chgData name="Subhajit Ghosh" userId="c585d1f3-935b-4ece-b40b-1a6550e66d72" providerId="ADAL" clId="{74E9AA0B-B927-4F08-971D-DF9D8CBBB6E9}" dt="2022-11-07T11:13:52.683" v="101"/>
          <ac:spMkLst>
            <pc:docMk/>
            <pc:sldMk cId="4079540651" sldId="265"/>
            <ac:spMk id="5" creationId="{C74313F0-6ED4-45E0-B01D-75FB005BA99C}"/>
          </ac:spMkLst>
        </pc:spChg>
        <pc:spChg chg="add del mod">
          <ac:chgData name="Subhajit Ghosh" userId="c585d1f3-935b-4ece-b40b-1a6550e66d72" providerId="ADAL" clId="{74E9AA0B-B927-4F08-971D-DF9D8CBBB6E9}" dt="2022-11-07T11:14:47.701" v="113"/>
          <ac:spMkLst>
            <pc:docMk/>
            <pc:sldMk cId="4079540651" sldId="265"/>
            <ac:spMk id="8" creationId="{32B84ADE-A4FF-4D25-8B37-D82AEDB0B048}"/>
          </ac:spMkLst>
        </pc:spChg>
        <pc:spChg chg="add del mod">
          <ac:chgData name="Subhajit Ghosh" userId="c585d1f3-935b-4ece-b40b-1a6550e66d72" providerId="ADAL" clId="{74E9AA0B-B927-4F08-971D-DF9D8CBBB6E9}" dt="2022-11-07T11:14:47.701" v="113"/>
          <ac:spMkLst>
            <pc:docMk/>
            <pc:sldMk cId="4079540651" sldId="265"/>
            <ac:spMk id="9" creationId="{8BAE0FEA-FCB7-48FE-B4C8-FFAB0D160D15}"/>
          </ac:spMkLst>
        </pc:spChg>
        <pc:spChg chg="add del mod">
          <ac:chgData name="Subhajit Ghosh" userId="c585d1f3-935b-4ece-b40b-1a6550e66d72" providerId="ADAL" clId="{74E9AA0B-B927-4F08-971D-DF9D8CBBB6E9}" dt="2022-11-07T11:15:19.368" v="122"/>
          <ac:spMkLst>
            <pc:docMk/>
            <pc:sldMk cId="4079540651" sldId="265"/>
            <ac:spMk id="12" creationId="{978B374A-0C31-462C-AB25-9A586E084169}"/>
          </ac:spMkLst>
        </pc:spChg>
        <pc:spChg chg="add del mod">
          <ac:chgData name="Subhajit Ghosh" userId="c585d1f3-935b-4ece-b40b-1a6550e66d72" providerId="ADAL" clId="{74E9AA0B-B927-4F08-971D-DF9D8CBBB6E9}" dt="2022-11-07T11:15:19.368" v="122"/>
          <ac:spMkLst>
            <pc:docMk/>
            <pc:sldMk cId="4079540651" sldId="265"/>
            <ac:spMk id="13" creationId="{0B6F4F66-333B-43EF-87C4-D7609F057720}"/>
          </ac:spMkLst>
        </pc:spChg>
        <pc:spChg chg="add mod">
          <ac:chgData name="Subhajit Ghosh" userId="c585d1f3-935b-4ece-b40b-1a6550e66d72" providerId="ADAL" clId="{74E9AA0B-B927-4F08-971D-DF9D8CBBB6E9}" dt="2022-11-07T11:17:20.561" v="135" actId="6549"/>
          <ac:spMkLst>
            <pc:docMk/>
            <pc:sldMk cId="4079540651" sldId="265"/>
            <ac:spMk id="16" creationId="{61E0DC4B-7FB9-4180-97B4-1C761885ED49}"/>
          </ac:spMkLst>
        </pc:spChg>
        <pc:spChg chg="add mod">
          <ac:chgData name="Subhajit Ghosh" userId="c585d1f3-935b-4ece-b40b-1a6550e66d72" providerId="ADAL" clId="{74E9AA0B-B927-4F08-971D-DF9D8CBBB6E9}" dt="2022-11-07T11:52:50.508" v="545" actId="121"/>
          <ac:spMkLst>
            <pc:docMk/>
            <pc:sldMk cId="4079540651" sldId="265"/>
            <ac:spMk id="17" creationId="{E967024D-56F8-4DA9-AB4B-8C6D2C761DFD}"/>
          </ac:spMkLst>
        </pc:spChg>
        <pc:picChg chg="add del mod">
          <ac:chgData name="Subhajit Ghosh" userId="c585d1f3-935b-4ece-b40b-1a6550e66d72" providerId="ADAL" clId="{74E9AA0B-B927-4F08-971D-DF9D8CBBB6E9}" dt="2022-11-07T11:13:52.683" v="101"/>
          <ac:picMkLst>
            <pc:docMk/>
            <pc:sldMk cId="4079540651" sldId="265"/>
            <ac:picMk id="2" creationId="{1AF1D072-FF2C-46F3-BA8E-454CCAAEC4D2}"/>
          </ac:picMkLst>
        </pc:picChg>
        <pc:picChg chg="add del mod">
          <ac:chgData name="Subhajit Ghosh" userId="c585d1f3-935b-4ece-b40b-1a6550e66d72" providerId="ADAL" clId="{74E9AA0B-B927-4F08-971D-DF9D8CBBB6E9}" dt="2022-11-07T11:13:52.683" v="101"/>
          <ac:picMkLst>
            <pc:docMk/>
            <pc:sldMk cId="4079540651" sldId="265"/>
            <ac:picMk id="3" creationId="{6265FC35-934B-4648-BCAB-2FE5E46DF46D}"/>
          </ac:picMkLst>
        </pc:picChg>
        <pc:picChg chg="add del mod">
          <ac:chgData name="Subhajit Ghosh" userId="c585d1f3-935b-4ece-b40b-1a6550e66d72" providerId="ADAL" clId="{74E9AA0B-B927-4F08-971D-DF9D8CBBB6E9}" dt="2022-11-07T11:14:47.701" v="113"/>
          <ac:picMkLst>
            <pc:docMk/>
            <pc:sldMk cId="4079540651" sldId="265"/>
            <ac:picMk id="6" creationId="{11207655-63C8-4DA7-BED6-F1050D2DE027}"/>
          </ac:picMkLst>
        </pc:picChg>
        <pc:picChg chg="add mod ord">
          <ac:chgData name="Subhajit Ghosh" userId="c585d1f3-935b-4ece-b40b-1a6550e66d72" providerId="ADAL" clId="{74E9AA0B-B927-4F08-971D-DF9D8CBBB6E9}" dt="2022-11-07T11:51:06.081" v="522" actId="167"/>
          <ac:picMkLst>
            <pc:docMk/>
            <pc:sldMk cId="4079540651" sldId="265"/>
            <ac:picMk id="6" creationId="{A5FCBA1E-2F83-4E94-B0B4-56F5B5343BCE}"/>
          </ac:picMkLst>
        </pc:picChg>
        <pc:picChg chg="add del mod">
          <ac:chgData name="Subhajit Ghosh" userId="c585d1f3-935b-4ece-b40b-1a6550e66d72" providerId="ADAL" clId="{74E9AA0B-B927-4F08-971D-DF9D8CBBB6E9}" dt="2022-11-07T11:14:47.701" v="113"/>
          <ac:picMkLst>
            <pc:docMk/>
            <pc:sldMk cId="4079540651" sldId="265"/>
            <ac:picMk id="7" creationId="{4D41E47C-5F5F-497F-81DF-241EDF2F6DE9}"/>
          </ac:picMkLst>
        </pc:picChg>
        <pc:picChg chg="add del mod">
          <ac:chgData name="Subhajit Ghosh" userId="c585d1f3-935b-4ece-b40b-1a6550e66d72" providerId="ADAL" clId="{74E9AA0B-B927-4F08-971D-DF9D8CBBB6E9}" dt="2022-11-07T11:15:19.368" v="122"/>
          <ac:picMkLst>
            <pc:docMk/>
            <pc:sldMk cId="4079540651" sldId="265"/>
            <ac:picMk id="10" creationId="{A57A8568-90BB-4081-9441-FE33D8822FE8}"/>
          </ac:picMkLst>
        </pc:picChg>
        <pc:picChg chg="add del mod">
          <ac:chgData name="Subhajit Ghosh" userId="c585d1f3-935b-4ece-b40b-1a6550e66d72" providerId="ADAL" clId="{74E9AA0B-B927-4F08-971D-DF9D8CBBB6E9}" dt="2022-11-07T11:15:19.368" v="122"/>
          <ac:picMkLst>
            <pc:docMk/>
            <pc:sldMk cId="4079540651" sldId="265"/>
            <ac:picMk id="11" creationId="{88C4695D-7220-4C32-914C-BECDA15FE710}"/>
          </ac:picMkLst>
        </pc:picChg>
        <pc:picChg chg="add mod ord">
          <ac:chgData name="Subhajit Ghosh" userId="c585d1f3-935b-4ece-b40b-1a6550e66d72" providerId="ADAL" clId="{74E9AA0B-B927-4F08-971D-DF9D8CBBB6E9}" dt="2022-11-07T11:51:06.081" v="522" actId="167"/>
          <ac:picMkLst>
            <pc:docMk/>
            <pc:sldMk cId="4079540651" sldId="265"/>
            <ac:picMk id="14" creationId="{F39735AB-4EC1-468E-90CB-CD2557CA0C38}"/>
          </ac:picMkLst>
        </pc:picChg>
        <pc:picChg chg="add del mod">
          <ac:chgData name="Subhajit Ghosh" userId="c585d1f3-935b-4ece-b40b-1a6550e66d72" providerId="ADAL" clId="{74E9AA0B-B927-4F08-971D-DF9D8CBBB6E9}" dt="2022-11-07T11:50:11.227" v="506" actId="478"/>
          <ac:picMkLst>
            <pc:docMk/>
            <pc:sldMk cId="4079540651" sldId="265"/>
            <ac:picMk id="15" creationId="{857BCEF6-D8E7-49A9-A66D-3C7A9D26E953}"/>
          </ac:picMkLst>
        </pc:picChg>
      </pc:sldChg>
      <pc:sldChg chg="addSp delSp modSp new mod modClrScheme chgLayout">
        <pc:chgData name="Subhajit Ghosh" userId="c585d1f3-935b-4ece-b40b-1a6550e66d72" providerId="ADAL" clId="{74E9AA0B-B927-4F08-971D-DF9D8CBBB6E9}" dt="2022-11-07T11:52:05.473" v="536"/>
        <pc:sldMkLst>
          <pc:docMk/>
          <pc:sldMk cId="2622226983" sldId="266"/>
        </pc:sldMkLst>
        <pc:spChg chg="add del mod">
          <ac:chgData name="Subhajit Ghosh" userId="c585d1f3-935b-4ece-b40b-1a6550e66d72" providerId="ADAL" clId="{74E9AA0B-B927-4F08-971D-DF9D8CBBB6E9}" dt="2022-11-07T11:14:42.964" v="109"/>
          <ac:spMkLst>
            <pc:docMk/>
            <pc:sldMk cId="2622226983" sldId="266"/>
            <ac:spMk id="4" creationId="{C31DB87D-19C9-44AF-81DD-BD3E39AF7EF9}"/>
          </ac:spMkLst>
        </pc:spChg>
        <pc:spChg chg="add del mod">
          <ac:chgData name="Subhajit Ghosh" userId="c585d1f3-935b-4ece-b40b-1a6550e66d72" providerId="ADAL" clId="{74E9AA0B-B927-4F08-971D-DF9D8CBBB6E9}" dt="2022-11-07T11:14:42.964" v="109"/>
          <ac:spMkLst>
            <pc:docMk/>
            <pc:sldMk cId="2622226983" sldId="266"/>
            <ac:spMk id="5" creationId="{E30FFAE2-A1D6-4173-88A8-7EC2FAFE1658}"/>
          </ac:spMkLst>
        </pc:spChg>
        <pc:spChg chg="add mod">
          <ac:chgData name="Subhajit Ghosh" userId="c585d1f3-935b-4ece-b40b-1a6550e66d72" providerId="ADAL" clId="{74E9AA0B-B927-4F08-971D-DF9D8CBBB6E9}" dt="2022-11-07T11:18:45.729" v="146" actId="207"/>
          <ac:spMkLst>
            <pc:docMk/>
            <pc:sldMk cId="2622226983" sldId="266"/>
            <ac:spMk id="8" creationId="{54EDFEF3-1745-482E-95FD-F8E6E9DA7A6B}"/>
          </ac:spMkLst>
        </pc:spChg>
        <pc:spChg chg="add mod">
          <ac:chgData name="Subhajit Ghosh" userId="c585d1f3-935b-4ece-b40b-1a6550e66d72" providerId="ADAL" clId="{74E9AA0B-B927-4F08-971D-DF9D8CBBB6E9}" dt="2022-11-07T11:52:05.473" v="536"/>
          <ac:spMkLst>
            <pc:docMk/>
            <pc:sldMk cId="2622226983" sldId="266"/>
            <ac:spMk id="9" creationId="{CF32535E-1809-44F7-95DE-A6D41DB72A1D}"/>
          </ac:spMkLst>
        </pc:spChg>
        <pc:picChg chg="add del mod">
          <ac:chgData name="Subhajit Ghosh" userId="c585d1f3-935b-4ece-b40b-1a6550e66d72" providerId="ADAL" clId="{74E9AA0B-B927-4F08-971D-DF9D8CBBB6E9}" dt="2022-11-07T11:14:42.964" v="109"/>
          <ac:picMkLst>
            <pc:docMk/>
            <pc:sldMk cId="2622226983" sldId="266"/>
            <ac:picMk id="2" creationId="{786224C7-9B2B-451A-BD6A-CB56945B6083}"/>
          </ac:picMkLst>
        </pc:picChg>
        <pc:picChg chg="add del mod">
          <ac:chgData name="Subhajit Ghosh" userId="c585d1f3-935b-4ece-b40b-1a6550e66d72" providerId="ADAL" clId="{74E9AA0B-B927-4F08-971D-DF9D8CBBB6E9}" dt="2022-11-07T11:14:42.964" v="109"/>
          <ac:picMkLst>
            <pc:docMk/>
            <pc:sldMk cId="2622226983" sldId="266"/>
            <ac:picMk id="3" creationId="{45409F2D-1969-482E-8D95-7203F7253942}"/>
          </ac:picMkLst>
        </pc:picChg>
        <pc:picChg chg="add mod ord">
          <ac:chgData name="Subhajit Ghosh" userId="c585d1f3-935b-4ece-b40b-1a6550e66d72" providerId="ADAL" clId="{74E9AA0B-B927-4F08-971D-DF9D8CBBB6E9}" dt="2022-11-07T11:50:49.579" v="516" actId="167"/>
          <ac:picMkLst>
            <pc:docMk/>
            <pc:sldMk cId="2622226983" sldId="266"/>
            <ac:picMk id="6" creationId="{FD2053D8-900F-41A6-9A1A-7A5AB3599A64}"/>
          </ac:picMkLst>
        </pc:picChg>
        <pc:picChg chg="add del mod">
          <ac:chgData name="Subhajit Ghosh" userId="c585d1f3-935b-4ece-b40b-1a6550e66d72" providerId="ADAL" clId="{74E9AA0B-B927-4F08-971D-DF9D8CBBB6E9}" dt="2022-11-07T11:50:13.669" v="507" actId="478"/>
          <ac:picMkLst>
            <pc:docMk/>
            <pc:sldMk cId="2622226983" sldId="266"/>
            <ac:picMk id="7" creationId="{A04FC6FD-B45E-4BB4-959C-8A41019A5522}"/>
          </ac:picMkLst>
        </pc:picChg>
        <pc:picChg chg="add mod ord">
          <ac:chgData name="Subhajit Ghosh" userId="c585d1f3-935b-4ece-b40b-1a6550e66d72" providerId="ADAL" clId="{74E9AA0B-B927-4F08-971D-DF9D8CBBB6E9}" dt="2022-11-07T11:50:49.579" v="516" actId="167"/>
          <ac:picMkLst>
            <pc:docMk/>
            <pc:sldMk cId="2622226983" sldId="266"/>
            <ac:picMk id="10" creationId="{328691ED-DFE4-4D20-9C32-3BDC07907F4E}"/>
          </ac:picMkLst>
        </pc:picChg>
      </pc:sldChg>
      <pc:sldChg chg="addSp delSp modSp new mod modClrScheme chgLayout">
        <pc:chgData name="Subhajit Ghosh" userId="c585d1f3-935b-4ece-b40b-1a6550e66d72" providerId="ADAL" clId="{74E9AA0B-B927-4F08-971D-DF9D8CBBB6E9}" dt="2022-11-07T11:52:45.819" v="544" actId="121"/>
        <pc:sldMkLst>
          <pc:docMk/>
          <pc:sldMk cId="1029010287" sldId="267"/>
        </pc:sldMkLst>
        <pc:spChg chg="add del mod">
          <ac:chgData name="Subhajit Ghosh" userId="c585d1f3-935b-4ece-b40b-1a6550e66d72" providerId="ADAL" clId="{74E9AA0B-B927-4F08-971D-DF9D8CBBB6E9}" dt="2022-11-07T11:14:47.323" v="112"/>
          <ac:spMkLst>
            <pc:docMk/>
            <pc:sldMk cId="1029010287" sldId="267"/>
            <ac:spMk id="4" creationId="{F4A56765-FAA6-4C40-B75B-E44A9B73D3B4}"/>
          </ac:spMkLst>
        </pc:spChg>
        <pc:spChg chg="add del mod">
          <ac:chgData name="Subhajit Ghosh" userId="c585d1f3-935b-4ece-b40b-1a6550e66d72" providerId="ADAL" clId="{74E9AA0B-B927-4F08-971D-DF9D8CBBB6E9}" dt="2022-11-07T11:14:47.323" v="112"/>
          <ac:spMkLst>
            <pc:docMk/>
            <pc:sldMk cId="1029010287" sldId="267"/>
            <ac:spMk id="5" creationId="{86F24778-46E4-4FED-8480-3236DB85AEAF}"/>
          </ac:spMkLst>
        </pc:spChg>
        <pc:spChg chg="add mod">
          <ac:chgData name="Subhajit Ghosh" userId="c585d1f3-935b-4ece-b40b-1a6550e66d72" providerId="ADAL" clId="{74E9AA0B-B927-4F08-971D-DF9D8CBBB6E9}" dt="2022-11-07T11:19:38.254" v="155" actId="207"/>
          <ac:spMkLst>
            <pc:docMk/>
            <pc:sldMk cId="1029010287" sldId="267"/>
            <ac:spMk id="8" creationId="{F88BA42E-7C89-4F65-88A7-D887A96CBF29}"/>
          </ac:spMkLst>
        </pc:spChg>
        <pc:spChg chg="add mod">
          <ac:chgData name="Subhajit Ghosh" userId="c585d1f3-935b-4ece-b40b-1a6550e66d72" providerId="ADAL" clId="{74E9AA0B-B927-4F08-971D-DF9D8CBBB6E9}" dt="2022-11-07T11:52:45.819" v="544" actId="121"/>
          <ac:spMkLst>
            <pc:docMk/>
            <pc:sldMk cId="1029010287" sldId="267"/>
            <ac:spMk id="9" creationId="{0F4873E5-EF07-4B39-B082-58D6AC4CF439}"/>
          </ac:spMkLst>
        </pc:spChg>
        <pc:picChg chg="add del mod">
          <ac:chgData name="Subhajit Ghosh" userId="c585d1f3-935b-4ece-b40b-1a6550e66d72" providerId="ADAL" clId="{74E9AA0B-B927-4F08-971D-DF9D8CBBB6E9}" dt="2022-11-07T11:14:47.323" v="112"/>
          <ac:picMkLst>
            <pc:docMk/>
            <pc:sldMk cId="1029010287" sldId="267"/>
            <ac:picMk id="2" creationId="{62981393-3C58-494F-BC2B-B6CA43AB8007}"/>
          </ac:picMkLst>
        </pc:picChg>
        <pc:picChg chg="add del mod">
          <ac:chgData name="Subhajit Ghosh" userId="c585d1f3-935b-4ece-b40b-1a6550e66d72" providerId="ADAL" clId="{74E9AA0B-B927-4F08-971D-DF9D8CBBB6E9}" dt="2022-11-07T11:14:47.323" v="112"/>
          <ac:picMkLst>
            <pc:docMk/>
            <pc:sldMk cId="1029010287" sldId="267"/>
            <ac:picMk id="3" creationId="{5BB520AD-267A-40D1-9C48-0FE9C6C117B8}"/>
          </ac:picMkLst>
        </pc:picChg>
        <pc:picChg chg="add mod ord modCrop">
          <ac:chgData name="Subhajit Ghosh" userId="c585d1f3-935b-4ece-b40b-1a6550e66d72" providerId="ADAL" clId="{74E9AA0B-B927-4F08-971D-DF9D8CBBB6E9}" dt="2022-11-07T11:51:10.197" v="524" actId="167"/>
          <ac:picMkLst>
            <pc:docMk/>
            <pc:sldMk cId="1029010287" sldId="267"/>
            <ac:picMk id="6" creationId="{A7EA1422-0DC5-4886-A3FC-96B395E8ABD0}"/>
          </ac:picMkLst>
        </pc:picChg>
        <pc:picChg chg="add del mod">
          <ac:chgData name="Subhajit Ghosh" userId="c585d1f3-935b-4ece-b40b-1a6550e66d72" providerId="ADAL" clId="{74E9AA0B-B927-4F08-971D-DF9D8CBBB6E9}" dt="2022-11-07T11:50:16.068" v="508" actId="478"/>
          <ac:picMkLst>
            <pc:docMk/>
            <pc:sldMk cId="1029010287" sldId="267"/>
            <ac:picMk id="7" creationId="{4BB32175-4F6A-4CFC-9DB3-20DB3B781AEC}"/>
          </ac:picMkLst>
        </pc:picChg>
        <pc:picChg chg="add mod ord">
          <ac:chgData name="Subhajit Ghosh" userId="c585d1f3-935b-4ece-b40b-1a6550e66d72" providerId="ADAL" clId="{74E9AA0B-B927-4F08-971D-DF9D8CBBB6E9}" dt="2022-11-07T11:51:10.197" v="524" actId="167"/>
          <ac:picMkLst>
            <pc:docMk/>
            <pc:sldMk cId="1029010287" sldId="267"/>
            <ac:picMk id="10" creationId="{99B9AC65-D77E-45FE-A3AE-1665CE3233FA}"/>
          </ac:picMkLst>
        </pc:picChg>
      </pc:sldChg>
      <pc:sldChg chg="addSp delSp modSp new mod modClrScheme chgLayout">
        <pc:chgData name="Subhajit Ghosh" userId="c585d1f3-935b-4ece-b40b-1a6550e66d72" providerId="ADAL" clId="{74E9AA0B-B927-4F08-971D-DF9D8CBBB6E9}" dt="2022-11-07T11:52:12.547" v="538"/>
        <pc:sldMkLst>
          <pc:docMk/>
          <pc:sldMk cId="710606718" sldId="268"/>
        </pc:sldMkLst>
        <pc:spChg chg="add mod">
          <ac:chgData name="Subhajit Ghosh" userId="c585d1f3-935b-4ece-b40b-1a6550e66d72" providerId="ADAL" clId="{74E9AA0B-B927-4F08-971D-DF9D8CBBB6E9}" dt="2022-11-07T11:20:23.820" v="163" actId="207"/>
          <ac:spMkLst>
            <pc:docMk/>
            <pc:sldMk cId="710606718" sldId="268"/>
            <ac:spMk id="4" creationId="{A47E4392-B030-4B06-8BAD-0FCB8FFBFBE5}"/>
          </ac:spMkLst>
        </pc:spChg>
        <pc:spChg chg="add mod">
          <ac:chgData name="Subhajit Ghosh" userId="c585d1f3-935b-4ece-b40b-1a6550e66d72" providerId="ADAL" clId="{74E9AA0B-B927-4F08-971D-DF9D8CBBB6E9}" dt="2022-11-07T11:52:12.547" v="538"/>
          <ac:spMkLst>
            <pc:docMk/>
            <pc:sldMk cId="710606718" sldId="268"/>
            <ac:spMk id="5" creationId="{128A9F41-FD9F-4762-B66B-29094EB38A45}"/>
          </ac:spMkLst>
        </pc:spChg>
        <pc:picChg chg="add mod ord">
          <ac:chgData name="Subhajit Ghosh" userId="c585d1f3-935b-4ece-b40b-1a6550e66d72" providerId="ADAL" clId="{74E9AA0B-B927-4F08-971D-DF9D8CBBB6E9}" dt="2022-11-07T11:50:53.311" v="518" actId="167"/>
          <ac:picMkLst>
            <pc:docMk/>
            <pc:sldMk cId="710606718" sldId="268"/>
            <ac:picMk id="2" creationId="{22BB0627-8A20-4F6E-88B8-C62BC342BCBF}"/>
          </ac:picMkLst>
        </pc:picChg>
        <pc:picChg chg="add del mod">
          <ac:chgData name="Subhajit Ghosh" userId="c585d1f3-935b-4ece-b40b-1a6550e66d72" providerId="ADAL" clId="{74E9AA0B-B927-4F08-971D-DF9D8CBBB6E9}" dt="2022-11-07T11:50:18.679" v="509" actId="478"/>
          <ac:picMkLst>
            <pc:docMk/>
            <pc:sldMk cId="710606718" sldId="268"/>
            <ac:picMk id="3" creationId="{48E97513-DEA0-425C-A23F-5B455209FB03}"/>
          </ac:picMkLst>
        </pc:picChg>
        <pc:picChg chg="add mod ord">
          <ac:chgData name="Subhajit Ghosh" userId="c585d1f3-935b-4ece-b40b-1a6550e66d72" providerId="ADAL" clId="{74E9AA0B-B927-4F08-971D-DF9D8CBBB6E9}" dt="2022-11-07T11:50:53.311" v="518" actId="167"/>
          <ac:picMkLst>
            <pc:docMk/>
            <pc:sldMk cId="710606718" sldId="268"/>
            <ac:picMk id="6" creationId="{C9A36322-32AC-4EC1-95A7-87189094E490}"/>
          </ac:picMkLst>
        </pc:picChg>
      </pc:sldChg>
      <pc:sldChg chg="addSp delSp modSp new mod modClrScheme chgLayout">
        <pc:chgData name="Subhajit Ghosh" userId="c585d1f3-935b-4ece-b40b-1a6550e66d72" providerId="ADAL" clId="{74E9AA0B-B927-4F08-971D-DF9D8CBBB6E9}" dt="2022-11-07T11:52:40.970" v="543" actId="122"/>
        <pc:sldMkLst>
          <pc:docMk/>
          <pc:sldMk cId="3473620056" sldId="269"/>
        </pc:sldMkLst>
        <pc:spChg chg="add del mod">
          <ac:chgData name="Subhajit Ghosh" userId="c585d1f3-935b-4ece-b40b-1a6550e66d72" providerId="ADAL" clId="{74E9AA0B-B927-4F08-971D-DF9D8CBBB6E9}" dt="2022-11-07T11:14:46.808" v="111"/>
          <ac:spMkLst>
            <pc:docMk/>
            <pc:sldMk cId="3473620056" sldId="269"/>
            <ac:spMk id="4" creationId="{25788049-FF1A-4EE1-81C8-9E5663FCC998}"/>
          </ac:spMkLst>
        </pc:spChg>
        <pc:spChg chg="add del mod">
          <ac:chgData name="Subhajit Ghosh" userId="c585d1f3-935b-4ece-b40b-1a6550e66d72" providerId="ADAL" clId="{74E9AA0B-B927-4F08-971D-DF9D8CBBB6E9}" dt="2022-11-07T11:14:46.808" v="111"/>
          <ac:spMkLst>
            <pc:docMk/>
            <pc:sldMk cId="3473620056" sldId="269"/>
            <ac:spMk id="5" creationId="{69B4AE1A-2ED0-46C5-AC66-7A3995A21AA3}"/>
          </ac:spMkLst>
        </pc:spChg>
        <pc:spChg chg="add mod">
          <ac:chgData name="Subhajit Ghosh" userId="c585d1f3-935b-4ece-b40b-1a6550e66d72" providerId="ADAL" clId="{74E9AA0B-B927-4F08-971D-DF9D8CBBB6E9}" dt="2022-11-07T11:21:26.149" v="174" actId="207"/>
          <ac:spMkLst>
            <pc:docMk/>
            <pc:sldMk cId="3473620056" sldId="269"/>
            <ac:spMk id="8" creationId="{9F336822-C5AE-41DC-B632-9668CFD9AB34}"/>
          </ac:spMkLst>
        </pc:spChg>
        <pc:spChg chg="add mod">
          <ac:chgData name="Subhajit Ghosh" userId="c585d1f3-935b-4ece-b40b-1a6550e66d72" providerId="ADAL" clId="{74E9AA0B-B927-4F08-971D-DF9D8CBBB6E9}" dt="2022-11-07T11:52:40.970" v="543" actId="122"/>
          <ac:spMkLst>
            <pc:docMk/>
            <pc:sldMk cId="3473620056" sldId="269"/>
            <ac:spMk id="9" creationId="{D26B2C90-894B-4681-9D3B-2D9954B25689}"/>
          </ac:spMkLst>
        </pc:spChg>
        <pc:picChg chg="add del mod">
          <ac:chgData name="Subhajit Ghosh" userId="c585d1f3-935b-4ece-b40b-1a6550e66d72" providerId="ADAL" clId="{74E9AA0B-B927-4F08-971D-DF9D8CBBB6E9}" dt="2022-11-07T11:14:46.808" v="111"/>
          <ac:picMkLst>
            <pc:docMk/>
            <pc:sldMk cId="3473620056" sldId="269"/>
            <ac:picMk id="2" creationId="{C2A076BF-F9D0-4A72-B645-4DD360CA0AA3}"/>
          </ac:picMkLst>
        </pc:picChg>
        <pc:picChg chg="add del mod">
          <ac:chgData name="Subhajit Ghosh" userId="c585d1f3-935b-4ece-b40b-1a6550e66d72" providerId="ADAL" clId="{74E9AA0B-B927-4F08-971D-DF9D8CBBB6E9}" dt="2022-11-07T11:14:46.808" v="111"/>
          <ac:picMkLst>
            <pc:docMk/>
            <pc:sldMk cId="3473620056" sldId="269"/>
            <ac:picMk id="3" creationId="{DB1CFEAB-33DD-48A5-ACC7-568316D677DB}"/>
          </ac:picMkLst>
        </pc:picChg>
        <pc:picChg chg="add mod ord modCrop">
          <ac:chgData name="Subhajit Ghosh" userId="c585d1f3-935b-4ece-b40b-1a6550e66d72" providerId="ADAL" clId="{74E9AA0B-B927-4F08-971D-DF9D8CBBB6E9}" dt="2022-11-07T11:51:14.248" v="526" actId="167"/>
          <ac:picMkLst>
            <pc:docMk/>
            <pc:sldMk cId="3473620056" sldId="269"/>
            <ac:picMk id="6" creationId="{0EE1608A-B7FE-4A1D-AA67-388AC20394BD}"/>
          </ac:picMkLst>
        </pc:picChg>
        <pc:picChg chg="add del mod">
          <ac:chgData name="Subhajit Ghosh" userId="c585d1f3-935b-4ece-b40b-1a6550e66d72" providerId="ADAL" clId="{74E9AA0B-B927-4F08-971D-DF9D8CBBB6E9}" dt="2022-11-07T11:50:20.932" v="510" actId="478"/>
          <ac:picMkLst>
            <pc:docMk/>
            <pc:sldMk cId="3473620056" sldId="269"/>
            <ac:picMk id="7" creationId="{20CE3BBB-D422-44F8-9053-05BCDFA50E7B}"/>
          </ac:picMkLst>
        </pc:picChg>
        <pc:picChg chg="add mod ord">
          <ac:chgData name="Subhajit Ghosh" userId="c585d1f3-935b-4ece-b40b-1a6550e66d72" providerId="ADAL" clId="{74E9AA0B-B927-4F08-971D-DF9D8CBBB6E9}" dt="2022-11-07T11:51:14.248" v="526" actId="167"/>
          <ac:picMkLst>
            <pc:docMk/>
            <pc:sldMk cId="3473620056" sldId="269"/>
            <ac:picMk id="10" creationId="{F72D5D38-7843-4405-8F4A-02A48DF630E7}"/>
          </ac:picMkLst>
        </pc:picChg>
      </pc:sldChg>
      <pc:sldChg chg="addSp delSp modSp new mod modClrScheme chgLayout">
        <pc:chgData name="Subhajit Ghosh" userId="c585d1f3-935b-4ece-b40b-1a6550e66d72" providerId="ADAL" clId="{74E9AA0B-B927-4F08-971D-DF9D8CBBB6E9}" dt="2022-11-07T11:52:27.383" v="540"/>
        <pc:sldMkLst>
          <pc:docMk/>
          <pc:sldMk cId="3087969104" sldId="270"/>
        </pc:sldMkLst>
        <pc:spChg chg="add mod">
          <ac:chgData name="Subhajit Ghosh" userId="c585d1f3-935b-4ece-b40b-1a6550e66d72" providerId="ADAL" clId="{74E9AA0B-B927-4F08-971D-DF9D8CBBB6E9}" dt="2022-11-07T11:24:10.417" v="180" actId="113"/>
          <ac:spMkLst>
            <pc:docMk/>
            <pc:sldMk cId="3087969104" sldId="270"/>
            <ac:spMk id="4" creationId="{9447EFFC-13E6-4FC2-9AD1-1D7A00855A1C}"/>
          </ac:spMkLst>
        </pc:spChg>
        <pc:spChg chg="add mod">
          <ac:chgData name="Subhajit Ghosh" userId="c585d1f3-935b-4ece-b40b-1a6550e66d72" providerId="ADAL" clId="{74E9AA0B-B927-4F08-971D-DF9D8CBBB6E9}" dt="2022-11-07T11:52:27.383" v="540"/>
          <ac:spMkLst>
            <pc:docMk/>
            <pc:sldMk cId="3087969104" sldId="270"/>
            <ac:spMk id="5" creationId="{A42A5483-BF40-4271-ABE2-43258CDA038F}"/>
          </ac:spMkLst>
        </pc:spChg>
        <pc:picChg chg="add mod ord">
          <ac:chgData name="Subhajit Ghosh" userId="c585d1f3-935b-4ece-b40b-1a6550e66d72" providerId="ADAL" clId="{74E9AA0B-B927-4F08-971D-DF9D8CBBB6E9}" dt="2022-11-07T11:50:57.087" v="520" actId="167"/>
          <ac:picMkLst>
            <pc:docMk/>
            <pc:sldMk cId="3087969104" sldId="270"/>
            <ac:picMk id="2" creationId="{55C827CB-5222-4282-901D-6DE4F4D8905E}"/>
          </ac:picMkLst>
        </pc:picChg>
        <pc:picChg chg="add del mod">
          <ac:chgData name="Subhajit Ghosh" userId="c585d1f3-935b-4ece-b40b-1a6550e66d72" providerId="ADAL" clId="{74E9AA0B-B927-4F08-971D-DF9D8CBBB6E9}" dt="2022-11-07T11:50:23.402" v="511" actId="478"/>
          <ac:picMkLst>
            <pc:docMk/>
            <pc:sldMk cId="3087969104" sldId="270"/>
            <ac:picMk id="3" creationId="{C48DD418-06C0-40FE-90E8-55A98BA33608}"/>
          </ac:picMkLst>
        </pc:picChg>
        <pc:picChg chg="add mod ord">
          <ac:chgData name="Subhajit Ghosh" userId="c585d1f3-935b-4ece-b40b-1a6550e66d72" providerId="ADAL" clId="{74E9AA0B-B927-4F08-971D-DF9D8CBBB6E9}" dt="2022-11-07T11:50:57.087" v="520" actId="167"/>
          <ac:picMkLst>
            <pc:docMk/>
            <pc:sldMk cId="3087969104" sldId="270"/>
            <ac:picMk id="6" creationId="{F1739430-0FF6-4F5B-AC0F-EA9A0FC24816}"/>
          </ac:picMkLst>
        </pc:picChg>
      </pc:sldChg>
      <pc:sldChg chg="addSp delSp modSp new mod modClrScheme chgLayout">
        <pc:chgData name="Subhajit Ghosh" userId="c585d1f3-935b-4ece-b40b-1a6550e66d72" providerId="ADAL" clId="{74E9AA0B-B927-4F08-971D-DF9D8CBBB6E9}" dt="2022-11-07T11:52:35.701" v="542" actId="121"/>
        <pc:sldMkLst>
          <pc:docMk/>
          <pc:sldMk cId="4124992797" sldId="271"/>
        </pc:sldMkLst>
        <pc:spChg chg="add mod">
          <ac:chgData name="Subhajit Ghosh" userId="c585d1f3-935b-4ece-b40b-1a6550e66d72" providerId="ADAL" clId="{74E9AA0B-B927-4F08-971D-DF9D8CBBB6E9}" dt="2022-11-07T11:25:08.270" v="189" actId="6549"/>
          <ac:spMkLst>
            <pc:docMk/>
            <pc:sldMk cId="4124992797" sldId="271"/>
            <ac:spMk id="4" creationId="{13E565BD-3BFF-4841-B624-2189EB0B5B91}"/>
          </ac:spMkLst>
        </pc:spChg>
        <pc:spChg chg="add mod">
          <ac:chgData name="Subhajit Ghosh" userId="c585d1f3-935b-4ece-b40b-1a6550e66d72" providerId="ADAL" clId="{74E9AA0B-B927-4F08-971D-DF9D8CBBB6E9}" dt="2022-11-07T11:52:35.701" v="542" actId="121"/>
          <ac:spMkLst>
            <pc:docMk/>
            <pc:sldMk cId="4124992797" sldId="271"/>
            <ac:spMk id="5" creationId="{B7C43862-74F1-40ED-8431-65910E1D3920}"/>
          </ac:spMkLst>
        </pc:spChg>
        <pc:picChg chg="add mod ord modCrop">
          <ac:chgData name="Subhajit Ghosh" userId="c585d1f3-935b-4ece-b40b-1a6550e66d72" providerId="ADAL" clId="{74E9AA0B-B927-4F08-971D-DF9D8CBBB6E9}" dt="2022-11-07T11:51:18.560" v="528" actId="167"/>
          <ac:picMkLst>
            <pc:docMk/>
            <pc:sldMk cId="4124992797" sldId="271"/>
            <ac:picMk id="2" creationId="{371945F3-3FF0-4E0B-BBC7-0DF9288C2172}"/>
          </ac:picMkLst>
        </pc:picChg>
        <pc:picChg chg="add del mod">
          <ac:chgData name="Subhajit Ghosh" userId="c585d1f3-935b-4ece-b40b-1a6550e66d72" providerId="ADAL" clId="{74E9AA0B-B927-4F08-971D-DF9D8CBBB6E9}" dt="2022-11-07T11:50:26.293" v="512" actId="478"/>
          <ac:picMkLst>
            <pc:docMk/>
            <pc:sldMk cId="4124992797" sldId="271"/>
            <ac:picMk id="3" creationId="{938641CA-470B-4D26-BDAD-DD217E750F9E}"/>
          </ac:picMkLst>
        </pc:picChg>
        <pc:picChg chg="add mod ord">
          <ac:chgData name="Subhajit Ghosh" userId="c585d1f3-935b-4ece-b40b-1a6550e66d72" providerId="ADAL" clId="{74E9AA0B-B927-4F08-971D-DF9D8CBBB6E9}" dt="2022-11-07T11:51:18.560" v="528" actId="167"/>
          <ac:picMkLst>
            <pc:docMk/>
            <pc:sldMk cId="4124992797" sldId="271"/>
            <ac:picMk id="6" creationId="{8D379798-0455-4A9F-A90B-9DA5DF3B8311}"/>
          </ac:picMkLst>
        </pc:picChg>
      </pc:sldChg>
      <pc:sldMasterChg chg="modSldLayout">
        <pc:chgData name="Subhajit Ghosh" userId="c585d1f3-935b-4ece-b40b-1a6550e66d72" providerId="ADAL" clId="{74E9AA0B-B927-4F08-971D-DF9D8CBBB6E9}" dt="2022-11-07T11:25:48.639" v="192" actId="29295"/>
        <pc:sldMasterMkLst>
          <pc:docMk/>
          <pc:sldMasterMk cId="1867618857" sldId="2147483651"/>
        </pc:sldMasterMkLst>
        <pc:sldLayoutChg chg="modSp">
          <pc:chgData name="Subhajit Ghosh" userId="c585d1f3-935b-4ece-b40b-1a6550e66d72" providerId="ADAL" clId="{74E9AA0B-B927-4F08-971D-DF9D8CBBB6E9}" dt="2022-11-07T11:07:25.425" v="82" actId="14826"/>
          <pc:sldLayoutMkLst>
            <pc:docMk/>
            <pc:sldMasterMk cId="1867618857" sldId="2147483651"/>
            <pc:sldLayoutMk cId="313042061" sldId="2147483655"/>
          </pc:sldLayoutMkLst>
          <pc:picChg chg="mod">
            <ac:chgData name="Subhajit Ghosh" userId="c585d1f3-935b-4ece-b40b-1a6550e66d72" providerId="ADAL" clId="{74E9AA0B-B927-4F08-971D-DF9D8CBBB6E9}" dt="2022-11-07T11:07:25.425" v="82" actId="14826"/>
            <ac:picMkLst>
              <pc:docMk/>
              <pc:sldMasterMk cId="1867618857" sldId="2147483651"/>
              <pc:sldLayoutMk cId="313042061" sldId="2147483655"/>
              <ac:picMk id="32" creationId="{B44FB1BF-4490-4A6D-9CFE-19C0310C010F}"/>
            </ac:picMkLst>
          </pc:picChg>
        </pc:sldLayoutChg>
        <pc:sldLayoutChg chg="modSp mod">
          <pc:chgData name="Subhajit Ghosh" userId="c585d1f3-935b-4ece-b40b-1a6550e66d72" providerId="ADAL" clId="{74E9AA0B-B927-4F08-971D-DF9D8CBBB6E9}" dt="2022-11-07T11:25:48.639" v="192" actId="29295"/>
          <pc:sldLayoutMkLst>
            <pc:docMk/>
            <pc:sldMasterMk cId="1867618857" sldId="2147483651"/>
            <pc:sldLayoutMk cId="517167494" sldId="2147483668"/>
          </pc:sldLayoutMkLst>
          <pc:picChg chg="mod">
            <ac:chgData name="Subhajit Ghosh" userId="c585d1f3-935b-4ece-b40b-1a6550e66d72" providerId="ADAL" clId="{74E9AA0B-B927-4F08-971D-DF9D8CBBB6E9}" dt="2022-11-07T11:25:48.639" v="192" actId="29295"/>
            <ac:picMkLst>
              <pc:docMk/>
              <pc:sldMasterMk cId="1867618857" sldId="2147483651"/>
              <pc:sldLayoutMk cId="517167494" sldId="2147483668"/>
              <ac:picMk id="11" creationId="{9964F19A-7DD2-467B-8D03-3CD7BECF9CCD}"/>
            </ac:picMkLst>
          </pc:picChg>
        </pc:sldLayoutChg>
      </pc:sldMasterChg>
    </pc:docChg>
  </pc:docChgLst>
  <pc:docChgLst>
    <pc:chgData name="Subhajit Ghosh" userId="c585d1f3-935b-4ece-b40b-1a6550e66d72" providerId="ADAL" clId="{04711946-FB98-43CA-9F5E-9FA6B278E1F2}"/>
    <pc:docChg chg="delSld modSld">
      <pc:chgData name="Subhajit Ghosh" userId="c585d1f3-935b-4ece-b40b-1a6550e66d72" providerId="ADAL" clId="{04711946-FB98-43CA-9F5E-9FA6B278E1F2}" dt="2022-10-28T07:20:45.939" v="9" actId="400"/>
      <pc:docMkLst>
        <pc:docMk/>
      </pc:docMkLst>
      <pc:sldChg chg="modSp mod">
        <pc:chgData name="Subhajit Ghosh" userId="c585d1f3-935b-4ece-b40b-1a6550e66d72" providerId="ADAL" clId="{04711946-FB98-43CA-9F5E-9FA6B278E1F2}" dt="2022-10-28T07:20:10.188" v="5" actId="400"/>
        <pc:sldMkLst>
          <pc:docMk/>
          <pc:sldMk cId="2429983986" sldId="256"/>
        </pc:sldMkLst>
        <pc:spChg chg="mod">
          <ac:chgData name="Subhajit Ghosh" userId="c585d1f3-935b-4ece-b40b-1a6550e66d72" providerId="ADAL" clId="{04711946-FB98-43CA-9F5E-9FA6B278E1F2}" dt="2022-10-28T07:20:10.188" v="5" actId="400"/>
          <ac:spMkLst>
            <pc:docMk/>
            <pc:sldMk cId="2429983986" sldId="256"/>
            <ac:spMk id="3" creationId="{C30F3AE9-94FC-47FF-AB51-F2D15AF600B5}"/>
          </ac:spMkLst>
        </pc:spChg>
      </pc:sldChg>
      <pc:sldChg chg="modSp mod">
        <pc:chgData name="Subhajit Ghosh" userId="c585d1f3-935b-4ece-b40b-1a6550e66d72" providerId="ADAL" clId="{04711946-FB98-43CA-9F5E-9FA6B278E1F2}" dt="2022-10-28T07:20:41.850" v="8" actId="400"/>
        <pc:sldMkLst>
          <pc:docMk/>
          <pc:sldMk cId="4142234705" sldId="257"/>
        </pc:sldMkLst>
        <pc:spChg chg="mod">
          <ac:chgData name="Subhajit Ghosh" userId="c585d1f3-935b-4ece-b40b-1a6550e66d72" providerId="ADAL" clId="{04711946-FB98-43CA-9F5E-9FA6B278E1F2}" dt="2022-10-28T07:20:41.850" v="8" actId="400"/>
          <ac:spMkLst>
            <pc:docMk/>
            <pc:sldMk cId="4142234705" sldId="257"/>
            <ac:spMk id="2" creationId="{B9F726C7-C5D5-4B2E-9C78-E0C14F64B059}"/>
          </ac:spMkLst>
        </pc:spChg>
        <pc:spChg chg="mod">
          <ac:chgData name="Subhajit Ghosh" userId="c585d1f3-935b-4ece-b40b-1a6550e66d72" providerId="ADAL" clId="{04711946-FB98-43CA-9F5E-9FA6B278E1F2}" dt="2022-10-28T07:20:21.692" v="6" actId="400"/>
          <ac:spMkLst>
            <pc:docMk/>
            <pc:sldMk cId="4142234705" sldId="257"/>
            <ac:spMk id="11" creationId="{6E6D6617-DF2E-48B0-9872-D11AE997DF07}"/>
          </ac:spMkLst>
        </pc:spChg>
        <pc:picChg chg="mod">
          <ac:chgData name="Subhajit Ghosh" userId="c585d1f3-935b-4ece-b40b-1a6550e66d72" providerId="ADAL" clId="{04711946-FB98-43CA-9F5E-9FA6B278E1F2}" dt="2022-10-28T07:19:48.969" v="2" actId="14826"/>
          <ac:picMkLst>
            <pc:docMk/>
            <pc:sldMk cId="4142234705" sldId="257"/>
            <ac:picMk id="7" creationId="{7F94F0C3-D1C9-4652-8170-DC761E15C852}"/>
          </ac:picMkLst>
        </pc:picChg>
      </pc:sldChg>
      <pc:sldChg chg="modSp mod">
        <pc:chgData name="Subhajit Ghosh" userId="c585d1f3-935b-4ece-b40b-1a6550e66d72" providerId="ADAL" clId="{04711946-FB98-43CA-9F5E-9FA6B278E1F2}" dt="2022-10-28T07:20:45.939" v="9" actId="400"/>
        <pc:sldMkLst>
          <pc:docMk/>
          <pc:sldMk cId="1819120097" sldId="259"/>
        </pc:sldMkLst>
        <pc:spChg chg="mod">
          <ac:chgData name="Subhajit Ghosh" userId="c585d1f3-935b-4ece-b40b-1a6550e66d72" providerId="ADAL" clId="{04711946-FB98-43CA-9F5E-9FA6B278E1F2}" dt="2022-10-28T07:20:45.939" v="9" actId="400"/>
          <ac:spMkLst>
            <pc:docMk/>
            <pc:sldMk cId="1819120097" sldId="259"/>
            <ac:spMk id="3" creationId="{F530E4EB-4F3C-F6C4-0B42-28C353E55C27}"/>
          </ac:spMkLst>
        </pc:spChg>
        <pc:spChg chg="mod">
          <ac:chgData name="Subhajit Ghosh" userId="c585d1f3-935b-4ece-b40b-1a6550e66d72" providerId="ADAL" clId="{04711946-FB98-43CA-9F5E-9FA6B278E1F2}" dt="2022-10-28T07:20:28.390" v="7" actId="400"/>
          <ac:spMkLst>
            <pc:docMk/>
            <pc:sldMk cId="1819120097" sldId="259"/>
            <ac:spMk id="5" creationId="{205F6B7D-C953-41C1-8890-01DCDABFA721}"/>
          </ac:spMkLst>
        </pc:spChg>
        <pc:picChg chg="mod">
          <ac:chgData name="Subhajit Ghosh" userId="c585d1f3-935b-4ece-b40b-1a6550e66d72" providerId="ADAL" clId="{04711946-FB98-43CA-9F5E-9FA6B278E1F2}" dt="2022-10-28T07:19:57.250" v="4" actId="14826"/>
          <ac:picMkLst>
            <pc:docMk/>
            <pc:sldMk cId="1819120097" sldId="259"/>
            <ac:picMk id="7" creationId="{EB9BB337-E073-4C5B-B38E-2D53406685AA}"/>
          </ac:picMkLst>
        </pc:picChg>
      </pc:sldChg>
      <pc:sldChg chg="del">
        <pc:chgData name="Subhajit Ghosh" userId="c585d1f3-935b-4ece-b40b-1a6550e66d72" providerId="ADAL" clId="{04711946-FB98-43CA-9F5E-9FA6B278E1F2}" dt="2022-10-28T07:19:36.439" v="0" actId="2696"/>
        <pc:sldMkLst>
          <pc:docMk/>
          <pc:sldMk cId="215853827" sldId="264"/>
        </pc:sldMkLst>
      </pc:sldChg>
      <pc:sldChg chg="del">
        <pc:chgData name="Subhajit Ghosh" userId="c585d1f3-935b-4ece-b40b-1a6550e66d72" providerId="ADAL" clId="{04711946-FB98-43CA-9F5E-9FA6B278E1F2}" dt="2022-10-28T07:19:36.439" v="0" actId="2696"/>
        <pc:sldMkLst>
          <pc:docMk/>
          <pc:sldMk cId="2529738664" sldId="265"/>
        </pc:sldMkLst>
      </pc:sldChg>
      <pc:sldChg chg="del">
        <pc:chgData name="Subhajit Ghosh" userId="c585d1f3-935b-4ece-b40b-1a6550e66d72" providerId="ADAL" clId="{04711946-FB98-43CA-9F5E-9FA6B278E1F2}" dt="2022-10-28T07:19:36.439" v="0" actId="2696"/>
        <pc:sldMkLst>
          <pc:docMk/>
          <pc:sldMk cId="1248674645" sldId="266"/>
        </pc:sldMkLst>
      </pc:sldChg>
      <pc:sldChg chg="del">
        <pc:chgData name="Subhajit Ghosh" userId="c585d1f3-935b-4ece-b40b-1a6550e66d72" providerId="ADAL" clId="{04711946-FB98-43CA-9F5E-9FA6B278E1F2}" dt="2022-10-28T07:19:36.439" v="0" actId="2696"/>
        <pc:sldMkLst>
          <pc:docMk/>
          <pc:sldMk cId="1503676380" sldId="2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CEB8C0-7A71-4A9E-B54B-5C55CE979457}" type="datetimeFigureOut">
              <a:rPr lang="en-IN" smtClean="0"/>
              <a:t>07-11-2022</a:t>
            </a:fld>
            <a:endParaRPr lang="en-IN"/>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0CE435-993F-48D6-92A3-416D51B142A9}" type="slidenum">
              <a:rPr lang="en-IN" smtClean="0"/>
              <a:t>‹#›</a:t>
            </a:fld>
            <a:endParaRPr lang="en-IN"/>
          </a:p>
        </p:txBody>
      </p:sp>
    </p:spTree>
    <p:extLst>
      <p:ext uri="{BB962C8B-B14F-4D97-AF65-F5344CB8AC3E}">
        <p14:creationId xmlns:p14="http://schemas.microsoft.com/office/powerpoint/2010/main" val="1343616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D0CE435-993F-48D6-92A3-416D51B142A9}" type="slidenum">
              <a:rPr lang="en-IN" smtClean="0"/>
              <a:t>1</a:t>
            </a:fld>
            <a:endParaRPr lang="en-IN"/>
          </a:p>
        </p:txBody>
      </p:sp>
    </p:spTree>
    <p:extLst>
      <p:ext uri="{BB962C8B-B14F-4D97-AF65-F5344CB8AC3E}">
        <p14:creationId xmlns:p14="http://schemas.microsoft.com/office/powerpoint/2010/main" val="2947498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www.zinfi.com/" TargetMode="External"/><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6.jpg"/><Relationship Id="rId4" Type="http://schemas.openxmlformats.org/officeDocument/2006/relationships/hyperlink" Target="mailto:sales@zinfitech.com"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pic>
        <p:nvPicPr>
          <p:cNvPr id="32" name="Picture 31">
            <a:extLst>
              <a:ext uri="{FF2B5EF4-FFF2-40B4-BE49-F238E27FC236}">
                <a16:creationId xmlns:a16="http://schemas.microsoft.com/office/drawing/2014/main" id="{B44FB1BF-4490-4A6D-9CFE-19C0310C010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1008000"/>
            <a:ext cx="9150350" cy="2904059"/>
          </a:xfrm>
          <a:prstGeom prst="rect">
            <a:avLst/>
          </a:prstGeom>
        </p:spPr>
      </p:pic>
      <p:sp>
        <p:nvSpPr>
          <p:cNvPr id="2" name="TextBox 1">
            <a:extLst>
              <a:ext uri="{FF2B5EF4-FFF2-40B4-BE49-F238E27FC236}">
                <a16:creationId xmlns:a16="http://schemas.microsoft.com/office/drawing/2014/main" id="{4B28EABB-18DA-4B0E-98E2-8C674C17C397}"/>
              </a:ext>
            </a:extLst>
          </p:cNvPr>
          <p:cNvSpPr txBox="1"/>
          <p:nvPr userDrawn="1"/>
        </p:nvSpPr>
        <p:spPr>
          <a:xfrm>
            <a:off x="6125601" y="627162"/>
            <a:ext cx="2757419" cy="246221"/>
          </a:xfrm>
          <a:prstGeom prst="rect">
            <a:avLst/>
          </a:prstGeom>
          <a:noFill/>
        </p:spPr>
        <p:txBody>
          <a:bodyPr wrap="square" rtlCol="0">
            <a:spAutoFit/>
          </a:bodyPr>
          <a:lstStyle/>
          <a:p>
            <a:pPr algn="r"/>
            <a:r>
              <a:rPr lang="en-US" sz="1000" dirty="0">
                <a:solidFill>
                  <a:srgbClr val="636361"/>
                </a:solidFill>
                <a:latin typeface="Montserrat" panose="00000500000000000000" pitchFamily="2" charset="0"/>
                <a:ea typeface="Arial" charset="0"/>
                <a:cs typeface="Arial" charset="0"/>
              </a:rPr>
              <a:t>Automating Profitable Growth™</a:t>
            </a:r>
            <a:endParaRPr lang="en-IN" sz="1000" dirty="0">
              <a:solidFill>
                <a:srgbClr val="636361"/>
              </a:solidFill>
              <a:latin typeface="Montserrat" panose="00000500000000000000" pitchFamily="2" charset="0"/>
            </a:endParaRPr>
          </a:p>
        </p:txBody>
      </p:sp>
      <p:sp>
        <p:nvSpPr>
          <p:cNvPr id="21" name="TextBox 20">
            <a:extLst>
              <a:ext uri="{FF2B5EF4-FFF2-40B4-BE49-F238E27FC236}">
                <a16:creationId xmlns:a16="http://schemas.microsoft.com/office/drawing/2014/main" id="{FDC6FA4D-0C38-4191-8E29-937DE04DF5BA}"/>
              </a:ext>
            </a:extLst>
          </p:cNvPr>
          <p:cNvSpPr txBox="1"/>
          <p:nvPr userDrawn="1"/>
        </p:nvSpPr>
        <p:spPr>
          <a:xfrm>
            <a:off x="8119430" y="4778657"/>
            <a:ext cx="763590"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00BCFF"/>
                </a:solidFill>
              </a:rPr>
              <a:t>www.zinfi.com</a:t>
            </a:r>
          </a:p>
        </p:txBody>
      </p:sp>
      <p:sp>
        <p:nvSpPr>
          <p:cNvPr id="3" name="Rectangle 2">
            <a:extLst>
              <a:ext uri="{FF2B5EF4-FFF2-40B4-BE49-F238E27FC236}">
                <a16:creationId xmlns:a16="http://schemas.microsoft.com/office/drawing/2014/main" id="{CDB9FC02-3C2D-4FB6-9354-32CB5BEC5F97}"/>
              </a:ext>
            </a:extLst>
          </p:cNvPr>
          <p:cNvSpPr/>
          <p:nvPr userDrawn="1"/>
        </p:nvSpPr>
        <p:spPr>
          <a:xfrm>
            <a:off x="401993" y="0"/>
            <a:ext cx="1776057" cy="1631949"/>
          </a:xfrm>
          <a:prstGeom prst="rect">
            <a:avLst/>
          </a:prstGeom>
          <a:solidFill>
            <a:srgbClr val="00B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6" name="Graphic 5">
            <a:extLst>
              <a:ext uri="{FF2B5EF4-FFF2-40B4-BE49-F238E27FC236}">
                <a16:creationId xmlns:a16="http://schemas.microsoft.com/office/drawing/2014/main" id="{83094458-0ED6-4482-BF24-79657E21AA1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21594" y="445934"/>
            <a:ext cx="1336854" cy="720093"/>
          </a:xfrm>
          <a:prstGeom prst="rect">
            <a:avLst/>
          </a:prstGeom>
        </p:spPr>
      </p:pic>
      <p:sp>
        <p:nvSpPr>
          <p:cNvPr id="27" name="TextBox 26">
            <a:extLst>
              <a:ext uri="{FF2B5EF4-FFF2-40B4-BE49-F238E27FC236}">
                <a16:creationId xmlns:a16="http://schemas.microsoft.com/office/drawing/2014/main" id="{94D5FD83-D013-4868-A416-C03DFFDE62A4}"/>
              </a:ext>
            </a:extLst>
          </p:cNvPr>
          <p:cNvSpPr txBox="1"/>
          <p:nvPr userDrawn="1"/>
        </p:nvSpPr>
        <p:spPr>
          <a:xfrm>
            <a:off x="428182" y="4772244"/>
            <a:ext cx="2175318"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pic>
        <p:nvPicPr>
          <p:cNvPr id="39" name="Graphic 38">
            <a:extLst>
              <a:ext uri="{FF2B5EF4-FFF2-40B4-BE49-F238E27FC236}">
                <a16:creationId xmlns:a16="http://schemas.microsoft.com/office/drawing/2014/main" id="{6E100283-01D2-4C5E-BFF8-00F5E07DEED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801592" y="364068"/>
            <a:ext cx="963612" cy="516496"/>
          </a:xfrm>
          <a:prstGeom prst="rect">
            <a:avLst/>
          </a:prstGeom>
        </p:spPr>
      </p:pic>
      <p:sp>
        <p:nvSpPr>
          <p:cNvPr id="44" name="TextBox 43">
            <a:extLst>
              <a:ext uri="{FF2B5EF4-FFF2-40B4-BE49-F238E27FC236}">
                <a16:creationId xmlns:a16="http://schemas.microsoft.com/office/drawing/2014/main" id="{7052EBD9-280C-44F2-8D35-19FAE792E000}"/>
              </a:ext>
            </a:extLst>
          </p:cNvPr>
          <p:cNvSpPr txBox="1"/>
          <p:nvPr userDrawn="1"/>
        </p:nvSpPr>
        <p:spPr>
          <a:xfrm>
            <a:off x="6579167" y="4809741"/>
            <a:ext cx="2188966" cy="138499"/>
          </a:xfrm>
          <a:prstGeom prst="rect">
            <a:avLst/>
          </a:prstGeom>
          <a:noFill/>
        </p:spPr>
        <p:txBody>
          <a:bodyPr wrap="square" lIns="0" tIns="0" rIns="0" bIns="0" rtlCol="0" anchor="b" anchorCtr="0">
            <a:spAutoFit/>
          </a:bodyPr>
          <a:lstStyle/>
          <a:p>
            <a:pPr marL="0" marR="0" indent="0" algn="r" defTabSz="685983" rtl="0" eaLnBrk="1" fontAlgn="auto" latinLnBrk="0" hangingPunct="1">
              <a:lnSpc>
                <a:spcPct val="100000"/>
              </a:lnSpc>
              <a:spcBef>
                <a:spcPts val="0"/>
              </a:spcBef>
              <a:spcAft>
                <a:spcPts val="0"/>
              </a:spcAft>
              <a:buClrTx/>
              <a:buSzTx/>
              <a:buFontTx/>
              <a:buNone/>
              <a:tabLst/>
              <a:defRPr/>
            </a:pPr>
            <a:r>
              <a:rPr lang="en-US" sz="900" dirty="0">
                <a:solidFill>
                  <a:srgbClr val="B2B2B2"/>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32070F2E-0091-4995-A7B1-B46E88829D61}"/>
              </a:ext>
            </a:extLst>
          </p:cNvPr>
          <p:cNvSpPr txBox="1"/>
          <p:nvPr userDrawn="1"/>
        </p:nvSpPr>
        <p:spPr>
          <a:xfrm>
            <a:off x="313226" y="485482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pic>
        <p:nvPicPr>
          <p:cNvPr id="12" name="Graphic 11">
            <a:extLst>
              <a:ext uri="{FF2B5EF4-FFF2-40B4-BE49-F238E27FC236}">
                <a16:creationId xmlns:a16="http://schemas.microsoft.com/office/drawing/2014/main" id="{1B06E01B-DE69-44FD-A27D-21089774414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13226" y="364068"/>
            <a:ext cx="963612" cy="516496"/>
          </a:xfrm>
          <a:prstGeom prst="rect">
            <a:avLst/>
          </a:prstGeom>
        </p:spPr>
      </p:pic>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964F19A-7DD2-467B-8D03-3CD7BECF9CCD}"/>
              </a:ext>
            </a:extLst>
          </p:cNvPr>
          <p:cNvPicPr>
            <a:picLocks noChangeAspect="1"/>
          </p:cNvPicPr>
          <p:nvPr userDrawn="1"/>
        </p:nvPicPr>
        <p:blipFill>
          <a:blip r:embed="rId2" cstate="screen">
            <a:alphaModFix amt="60000"/>
            <a:extLst>
              <a:ext uri="{28A0092B-C50C-407E-A947-70E740481C1C}">
                <a14:useLocalDpi xmlns:a14="http://schemas.microsoft.com/office/drawing/2010/main"/>
              </a:ext>
            </a:extLst>
          </a:blip>
          <a:srcRect/>
          <a:stretch/>
        </p:blipFill>
        <p:spPr>
          <a:xfrm>
            <a:off x="0" y="1483515"/>
            <a:ext cx="9150350" cy="2904059"/>
          </a:xfrm>
          <a:prstGeom prst="rect">
            <a:avLst/>
          </a:prstGeom>
        </p:spPr>
      </p:pic>
      <p:sp>
        <p:nvSpPr>
          <p:cNvPr id="13" name="TextBox 12">
            <a:extLst>
              <a:ext uri="{FF2B5EF4-FFF2-40B4-BE49-F238E27FC236}">
                <a16:creationId xmlns:a16="http://schemas.microsoft.com/office/drawing/2014/main" id="{6A680FF1-4950-472A-85F4-00E45C56A8FA}"/>
              </a:ext>
            </a:extLst>
          </p:cNvPr>
          <p:cNvSpPr txBox="1"/>
          <p:nvPr userDrawn="1"/>
        </p:nvSpPr>
        <p:spPr>
          <a:xfrm>
            <a:off x="578831" y="4705062"/>
            <a:ext cx="2889250" cy="307777"/>
          </a:xfrm>
          <a:prstGeom prst="rect">
            <a:avLst/>
          </a:prstGeom>
          <a:noFill/>
        </p:spPr>
        <p:txBody>
          <a:bodyPr wrap="square" rtlCol="0">
            <a:spAutoFit/>
          </a:bodyPr>
          <a:lstStyle/>
          <a:p>
            <a:pPr algn="just"/>
            <a:r>
              <a:rPr lang="en-US" sz="1400" dirty="0">
                <a:solidFill>
                  <a:schemeClr val="bg1"/>
                </a:solidFill>
                <a:latin typeface="Arial" charset="0"/>
                <a:ea typeface="Arial" charset="0"/>
                <a:cs typeface="Arial" charset="0"/>
              </a:rPr>
              <a:t>Automating Profitable Growth™</a:t>
            </a:r>
            <a:endParaRPr lang="en-IN" sz="1400" dirty="0">
              <a:solidFill>
                <a:schemeClr val="bg1"/>
              </a:solidFill>
            </a:endParaRPr>
          </a:p>
        </p:txBody>
      </p:sp>
      <p:sp>
        <p:nvSpPr>
          <p:cNvPr id="16" name="TextBox 15">
            <a:extLst>
              <a:ext uri="{FF2B5EF4-FFF2-40B4-BE49-F238E27FC236}">
                <a16:creationId xmlns:a16="http://schemas.microsoft.com/office/drawing/2014/main" id="{38432B65-870F-4455-A3C9-112FD2F8F56C}"/>
              </a:ext>
            </a:extLst>
          </p:cNvPr>
          <p:cNvSpPr txBox="1"/>
          <p:nvPr userDrawn="1"/>
        </p:nvSpPr>
        <p:spPr>
          <a:xfrm>
            <a:off x="8132130" y="4778656"/>
            <a:ext cx="750630"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hlinkClick r:id="rId3"/>
              </a:rPr>
              <a:t>www.zinfi.com</a:t>
            </a:r>
            <a:endParaRPr lang="en-US" sz="900" dirty="0">
              <a:solidFill>
                <a:srgbClr val="636361"/>
              </a:solidFill>
            </a:endParaRPr>
          </a:p>
        </p:txBody>
      </p:sp>
      <p:sp>
        <p:nvSpPr>
          <p:cNvPr id="21" name="TextBox 20">
            <a:extLst>
              <a:ext uri="{FF2B5EF4-FFF2-40B4-BE49-F238E27FC236}">
                <a16:creationId xmlns:a16="http://schemas.microsoft.com/office/drawing/2014/main" id="{901E61D1-A3AA-4B1E-8117-7CBBC2D28050}"/>
              </a:ext>
            </a:extLst>
          </p:cNvPr>
          <p:cNvSpPr txBox="1"/>
          <p:nvPr userDrawn="1"/>
        </p:nvSpPr>
        <p:spPr>
          <a:xfrm>
            <a:off x="6125601" y="627162"/>
            <a:ext cx="2757419" cy="246221"/>
          </a:xfrm>
          <a:prstGeom prst="rect">
            <a:avLst/>
          </a:prstGeom>
          <a:noFill/>
        </p:spPr>
        <p:txBody>
          <a:bodyPr wrap="square" rtlCol="0">
            <a:spAutoFit/>
          </a:bodyPr>
          <a:lstStyle/>
          <a:p>
            <a:pPr algn="r"/>
            <a:r>
              <a:rPr lang="en-US" sz="1000" dirty="0">
                <a:solidFill>
                  <a:srgbClr val="636361"/>
                </a:solidFill>
                <a:latin typeface="Montserrat" panose="00000500000000000000" pitchFamily="2" charset="0"/>
                <a:ea typeface="Arial" charset="0"/>
                <a:cs typeface="Arial" charset="0"/>
              </a:rPr>
              <a:t>Automating Profitable Growth™</a:t>
            </a:r>
            <a:endParaRPr lang="en-IN" sz="1000" dirty="0">
              <a:solidFill>
                <a:srgbClr val="636361"/>
              </a:solidFill>
              <a:latin typeface="Montserrat" panose="00000500000000000000" pitchFamily="2" charset="0"/>
            </a:endParaRPr>
          </a:p>
        </p:txBody>
      </p:sp>
      <p:sp>
        <p:nvSpPr>
          <p:cNvPr id="25" name="TextBox 24">
            <a:extLst>
              <a:ext uri="{FF2B5EF4-FFF2-40B4-BE49-F238E27FC236}">
                <a16:creationId xmlns:a16="http://schemas.microsoft.com/office/drawing/2014/main" id="{CC3E611E-4E78-4AEC-A18D-4142BA376936}"/>
              </a:ext>
            </a:extLst>
          </p:cNvPr>
          <p:cNvSpPr txBox="1"/>
          <p:nvPr userDrawn="1"/>
        </p:nvSpPr>
        <p:spPr>
          <a:xfrm>
            <a:off x="428182" y="4772244"/>
            <a:ext cx="2175318"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
        <p:nvSpPr>
          <p:cNvPr id="2" name="Rectangle 1">
            <a:extLst>
              <a:ext uri="{FF2B5EF4-FFF2-40B4-BE49-F238E27FC236}">
                <a16:creationId xmlns:a16="http://schemas.microsoft.com/office/drawing/2014/main" id="{6B6EFF76-052C-4C2A-B451-0564F6EC80C4}"/>
              </a:ext>
            </a:extLst>
          </p:cNvPr>
          <p:cNvSpPr/>
          <p:nvPr userDrawn="1"/>
        </p:nvSpPr>
        <p:spPr>
          <a:xfrm>
            <a:off x="428183" y="3054350"/>
            <a:ext cx="3089718" cy="13623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TextBox 7"/>
          <p:cNvSpPr txBox="1"/>
          <p:nvPr userDrawn="1"/>
        </p:nvSpPr>
        <p:spPr>
          <a:xfrm>
            <a:off x="528417" y="3227671"/>
            <a:ext cx="2889250" cy="1015663"/>
          </a:xfrm>
          <a:prstGeom prst="rect">
            <a:avLst/>
          </a:prstGeom>
          <a:noFill/>
        </p:spPr>
        <p:txBody>
          <a:bodyPr wrap="square" rtlCol="0">
            <a:spAutoFit/>
          </a:bodyPr>
          <a:lstStyle/>
          <a:p>
            <a:pPr algn="l"/>
            <a:r>
              <a:rPr lang="en-US" sz="1200" dirty="0">
                <a:solidFill>
                  <a:srgbClr val="636361"/>
                </a:solidFill>
                <a:latin typeface="Arial" charset="0"/>
                <a:ea typeface="Arial" charset="0"/>
                <a:cs typeface="Arial" charset="0"/>
              </a:rPr>
              <a:t>ZINFI Technologies, Inc.</a:t>
            </a:r>
            <a:br>
              <a:rPr lang="en-US" sz="1200" dirty="0">
                <a:solidFill>
                  <a:srgbClr val="636361"/>
                </a:solidFill>
                <a:latin typeface="Arial" charset="0"/>
                <a:ea typeface="Arial" charset="0"/>
                <a:cs typeface="Arial" charset="0"/>
              </a:rPr>
            </a:br>
            <a:r>
              <a:rPr lang="en-US" sz="1200" dirty="0">
                <a:solidFill>
                  <a:srgbClr val="636361"/>
                </a:solidFill>
                <a:latin typeface="Arial" charset="0"/>
                <a:ea typeface="Arial" charset="0"/>
                <a:cs typeface="Arial" charset="0"/>
              </a:rPr>
              <a:t>6200 Stoneridge Mall Road, Suite 300</a:t>
            </a:r>
            <a:br>
              <a:rPr lang="en-US" sz="1200" dirty="0">
                <a:solidFill>
                  <a:srgbClr val="636361"/>
                </a:solidFill>
                <a:latin typeface="Arial" charset="0"/>
                <a:ea typeface="Arial" charset="0"/>
                <a:cs typeface="Arial" charset="0"/>
              </a:rPr>
            </a:br>
            <a:r>
              <a:rPr lang="en-US" sz="1200" dirty="0">
                <a:solidFill>
                  <a:srgbClr val="636361"/>
                </a:solidFill>
                <a:latin typeface="Arial" charset="0"/>
                <a:ea typeface="Arial" charset="0"/>
                <a:cs typeface="Arial" charset="0"/>
              </a:rPr>
              <a:t>Pleasanton, CA 94588</a:t>
            </a:r>
          </a:p>
          <a:p>
            <a:pPr algn="l"/>
            <a:endParaRPr lang="en-US" sz="1200" dirty="0">
              <a:solidFill>
                <a:srgbClr val="807C78"/>
              </a:solidFill>
              <a:latin typeface="Arial" charset="0"/>
              <a:ea typeface="Arial" charset="0"/>
              <a:cs typeface="Arial" charset="0"/>
            </a:endParaRPr>
          </a:p>
          <a:p>
            <a:pPr algn="l"/>
            <a:r>
              <a:rPr lang="en-US" sz="1200" dirty="0">
                <a:solidFill>
                  <a:srgbClr val="00B0F0"/>
                </a:solidFill>
                <a:latin typeface="Arial" charset="0"/>
                <a:ea typeface="Arial" charset="0"/>
                <a:cs typeface="Arial" charset="0"/>
                <a:hlinkClick r:id="rId4">
                  <a:extLst>
                    <a:ext uri="{A12FA001-AC4F-418D-AE19-62706E023703}">
                      <ahyp:hlinkClr xmlns:ahyp="http://schemas.microsoft.com/office/drawing/2018/hyperlinkcolor" val="tx"/>
                    </a:ext>
                  </a:extLst>
                </a:hlinkClick>
              </a:rPr>
              <a:t>sales@zinfitech.com</a:t>
            </a:r>
            <a:endParaRPr lang="en-US" sz="1200" dirty="0">
              <a:solidFill>
                <a:srgbClr val="00B0F0"/>
              </a:solidFill>
              <a:latin typeface="Arial" charset="0"/>
              <a:ea typeface="Arial" charset="0"/>
              <a:cs typeface="Arial" charset="0"/>
            </a:endParaRPr>
          </a:p>
        </p:txBody>
      </p:sp>
      <p:pic>
        <p:nvPicPr>
          <p:cNvPr id="10" name="Picture 9" descr="logo.jpg">
            <a:extLst>
              <a:ext uri="{FF2B5EF4-FFF2-40B4-BE49-F238E27FC236}">
                <a16:creationId xmlns:a16="http://schemas.microsoft.com/office/drawing/2014/main" id="{0D875A84-56E8-4057-AE9E-9295661D7E0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21594" y="437075"/>
            <a:ext cx="1273236" cy="728952"/>
          </a:xfrm>
          <a:prstGeom prst="rect">
            <a:avLst/>
          </a:prstGeom>
        </p:spPr>
      </p:pic>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68" r:id="rId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30F3AE9-94FC-47FF-AB51-F2D15AF600B5}"/>
              </a:ext>
            </a:extLst>
          </p:cNvPr>
          <p:cNvSpPr txBox="1">
            <a:spLocks/>
          </p:cNvSpPr>
          <p:nvPr/>
        </p:nvSpPr>
        <p:spPr>
          <a:xfrm>
            <a:off x="383241" y="3986789"/>
            <a:ext cx="8337178" cy="692783"/>
          </a:xfrm>
          <a:prstGeom prst="rect">
            <a:avLst/>
          </a:prstGeom>
        </p:spPr>
        <p:txBody>
          <a:bodyPr/>
          <a:lstStyle>
            <a:lvl1pPr marL="0" indent="0" algn="r" defTabSz="685800" rtl="0" eaLnBrk="1" latinLnBrk="0" hangingPunct="1">
              <a:lnSpc>
                <a:spcPct val="90000"/>
              </a:lnSpc>
              <a:spcBef>
                <a:spcPts val="750"/>
              </a:spcBef>
              <a:buFont typeface="Arial" panose="020B0604020202020204" pitchFamily="34" charset="0"/>
              <a:buNone/>
              <a:defRPr sz="2200" kern="1200">
                <a:solidFill>
                  <a:schemeClr val="tx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l"/>
            <a:r>
              <a:rPr lang="en-IN" sz="1800" b="1" dirty="0">
                <a:solidFill>
                  <a:srgbClr val="0B5A9E"/>
                </a:solidFill>
                <a:latin typeface="Montserrat" panose="00000500000000000000" pitchFamily="2" charset="0"/>
              </a:rPr>
              <a:t>What is Affiliate Marketing Management Software?</a:t>
            </a:r>
          </a:p>
        </p:txBody>
      </p:sp>
      <p:cxnSp>
        <p:nvCxnSpPr>
          <p:cNvPr id="4" name="Straight Connector 3">
            <a:extLst>
              <a:ext uri="{FF2B5EF4-FFF2-40B4-BE49-F238E27FC236}">
                <a16:creationId xmlns:a16="http://schemas.microsoft.com/office/drawing/2014/main" id="{CB388387-96B9-4126-A730-B92B882D8249}"/>
              </a:ext>
            </a:extLst>
          </p:cNvPr>
          <p:cNvCxnSpPr/>
          <p:nvPr/>
        </p:nvCxnSpPr>
        <p:spPr>
          <a:xfrm>
            <a:off x="0" y="4679576"/>
            <a:ext cx="91440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3">
            <a:extLst>
              <a:ext uri="{FF2B5EF4-FFF2-40B4-BE49-F238E27FC236}">
                <a16:creationId xmlns:a16="http://schemas.microsoft.com/office/drawing/2014/main" id="{55C827CB-5222-4282-901D-6DE4F4D8905E}"/>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0" y="0"/>
            <a:ext cx="3551237" cy="5148263"/>
          </a:xfrm>
          <a:prstGeom prst="rect">
            <a:avLst/>
          </a:prstGeom>
        </p:spPr>
      </p:pic>
      <p:pic>
        <p:nvPicPr>
          <p:cNvPr id="6" name="Picture 6" descr="Icon&#10;&#10;Description automatically generated">
            <a:extLst>
              <a:ext uri="{FF2B5EF4-FFF2-40B4-BE49-F238E27FC236}">
                <a16:creationId xmlns:a16="http://schemas.microsoft.com/office/drawing/2014/main" id="{F1739430-0FF6-4F5B-AC0F-EA9A0FC24816}"/>
              </a:ext>
            </a:extLst>
          </p:cNvPr>
          <p:cNvPicPr>
            <a:picLocks noChangeAspect="1"/>
          </p:cNvPicPr>
          <p:nvPr/>
        </p:nvPicPr>
        <p:blipFill>
          <a:blip r:embed="rId3">
            <a:alphaModFix amt="20000"/>
          </a:blip>
          <a:stretch>
            <a:fillRect/>
          </a:stretch>
        </p:blipFill>
        <p:spPr>
          <a:xfrm>
            <a:off x="2947773" y="580049"/>
            <a:ext cx="3977346" cy="3988163"/>
          </a:xfrm>
          <a:prstGeom prst="rect">
            <a:avLst/>
          </a:prstGeom>
        </p:spPr>
      </p:pic>
      <p:sp>
        <p:nvSpPr>
          <p:cNvPr id="4" name="Text Placeholder 2">
            <a:extLst>
              <a:ext uri="{FF2B5EF4-FFF2-40B4-BE49-F238E27FC236}">
                <a16:creationId xmlns:a16="http://schemas.microsoft.com/office/drawing/2014/main" id="{9447EFFC-13E6-4FC2-9AD1-1D7A00855A1C}"/>
              </a:ext>
            </a:extLst>
          </p:cNvPr>
          <p:cNvSpPr txBox="1">
            <a:spLocks/>
          </p:cNvSpPr>
          <p:nvPr/>
        </p:nvSpPr>
        <p:spPr>
          <a:xfrm>
            <a:off x="3832412"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28600" indent="-228600" algn="l">
              <a:buFont typeface="+mj-lt"/>
              <a:buAutoNum type="arabicPeriod" startAt="5"/>
            </a:pPr>
            <a:r>
              <a:rPr lang="en-IN" sz="1000" b="1" i="0" dirty="0">
                <a:solidFill>
                  <a:srgbClr val="8CA621"/>
                </a:solidFill>
                <a:effectLst/>
                <a:latin typeface="Arial" panose="020B0604020202020204" pitchFamily="34" charset="0"/>
                <a:cs typeface="Arial" panose="020B0604020202020204" pitchFamily="34" charset="0"/>
              </a:rPr>
              <a:t>Affiliate Payments – </a:t>
            </a:r>
            <a:r>
              <a:rPr lang="en-IN" sz="1000" i="0" dirty="0">
                <a:solidFill>
                  <a:srgbClr val="333333"/>
                </a:solidFill>
                <a:effectLst/>
                <a:latin typeface="Arial" panose="020B0604020202020204" pitchFamily="34" charset="0"/>
                <a:cs typeface="Arial" panose="020B0604020202020204" pitchFamily="34" charset="0"/>
              </a:rPr>
              <a:t>Once an affiliate successfully drives traffic back to you and/or your website, you must track those activities, counting the impressions, leads or referrals, and then pay your partners commissions for promoting your products or services, or even for helping you close a deal.</a:t>
            </a:r>
          </a:p>
        </p:txBody>
      </p:sp>
      <p:sp>
        <p:nvSpPr>
          <p:cNvPr id="5" name="Rectangle 4">
            <a:extLst>
              <a:ext uri="{FF2B5EF4-FFF2-40B4-BE49-F238E27FC236}">
                <a16:creationId xmlns:a16="http://schemas.microsoft.com/office/drawing/2014/main" id="{A42A5483-BF40-4271-ABE2-43258CDA038F}"/>
              </a:ext>
            </a:extLst>
          </p:cNvPr>
          <p:cNvSpPr/>
          <p:nvPr/>
        </p:nvSpPr>
        <p:spPr>
          <a:xfrm>
            <a:off x="1828496"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marL="0" indent="0">
              <a:buNone/>
            </a:pPr>
            <a:r>
              <a:rPr lang="en-IN" sz="1200" i="0" dirty="0">
                <a:solidFill>
                  <a:srgbClr val="636361"/>
                </a:solidFill>
                <a:effectLst/>
                <a:latin typeface="Montserrat" panose="00000500000000000000" pitchFamily="2" charset="0"/>
              </a:rPr>
              <a:t>What is Affiliate Marketing Management Software?</a:t>
            </a:r>
          </a:p>
        </p:txBody>
      </p:sp>
    </p:spTree>
    <p:extLst>
      <p:ext uri="{BB962C8B-B14F-4D97-AF65-F5344CB8AC3E}">
        <p14:creationId xmlns:p14="http://schemas.microsoft.com/office/powerpoint/2010/main" val="3087969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3">
            <a:extLst>
              <a:ext uri="{FF2B5EF4-FFF2-40B4-BE49-F238E27FC236}">
                <a16:creationId xmlns:a16="http://schemas.microsoft.com/office/drawing/2014/main" id="{371945F3-3FF0-4E0B-BBC7-0DF9288C2172}"/>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592763" y="0"/>
            <a:ext cx="3551237" cy="5148263"/>
          </a:xfrm>
          <a:prstGeom prst="rect">
            <a:avLst/>
          </a:prstGeom>
        </p:spPr>
      </p:pic>
      <p:pic>
        <p:nvPicPr>
          <p:cNvPr id="6" name="Picture 6" descr="Icon&#10;&#10;Description automatically generated">
            <a:extLst>
              <a:ext uri="{FF2B5EF4-FFF2-40B4-BE49-F238E27FC236}">
                <a16:creationId xmlns:a16="http://schemas.microsoft.com/office/drawing/2014/main" id="{8D379798-0455-4A9F-A90B-9DA5DF3B8311}"/>
              </a:ext>
            </a:extLst>
          </p:cNvPr>
          <p:cNvPicPr>
            <a:picLocks noChangeAspect="1"/>
          </p:cNvPicPr>
          <p:nvPr/>
        </p:nvPicPr>
        <p:blipFill>
          <a:blip r:embed="rId3">
            <a:alphaModFix amt="20000"/>
          </a:blip>
          <a:stretch>
            <a:fillRect/>
          </a:stretch>
        </p:blipFill>
        <p:spPr>
          <a:xfrm>
            <a:off x="2195610" y="580049"/>
            <a:ext cx="3977346" cy="3988163"/>
          </a:xfrm>
          <a:prstGeom prst="rect">
            <a:avLst/>
          </a:prstGeom>
        </p:spPr>
      </p:pic>
      <p:sp>
        <p:nvSpPr>
          <p:cNvPr id="4" name="Text Placeholder 2">
            <a:extLst>
              <a:ext uri="{FF2B5EF4-FFF2-40B4-BE49-F238E27FC236}">
                <a16:creationId xmlns:a16="http://schemas.microsoft.com/office/drawing/2014/main" id="{13E565BD-3BFF-4841-B624-2189EB0B5B91}"/>
              </a:ext>
            </a:extLst>
          </p:cNvPr>
          <p:cNvSpPr txBox="1">
            <a:spLocks/>
          </p:cNvSpPr>
          <p:nvPr/>
        </p:nvSpPr>
        <p:spPr>
          <a:xfrm>
            <a:off x="282389"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l">
              <a:buNone/>
            </a:pPr>
            <a:r>
              <a:rPr lang="en-IN" sz="1000" i="0" dirty="0">
                <a:solidFill>
                  <a:srgbClr val="333333"/>
                </a:solidFill>
                <a:effectLst/>
                <a:latin typeface="Arial" panose="020B0604020202020204" pitchFamily="34" charset="0"/>
                <a:cs typeface="Arial" panose="020B0604020202020204" pitchFamily="34" charset="0"/>
              </a:rPr>
              <a:t>I think you can see even from this brief overview how powerful affiliate marketing can be as a tool for amplifying your brand and extending your reach. The goal of affiliate marketing management software is to enable you to conduct these activities in a methodical and structured way. In addition to streamlining the workflows, the software can also help you to identify who is performing well, determine why, decide which campaigns you should focus on for a deeper dive, and understand how everything fits together. But the most fundamental purpose of this software is to give you higher ROI at a much faster rate.</a:t>
            </a:r>
          </a:p>
          <a:p>
            <a:pPr marL="0" indent="0" algn="l">
              <a:buNone/>
            </a:pPr>
            <a:r>
              <a:rPr lang="en-IN" sz="1000" i="0" dirty="0">
                <a:solidFill>
                  <a:srgbClr val="333333"/>
                </a:solidFill>
                <a:effectLst/>
                <a:latin typeface="Arial" panose="020B0604020202020204" pitchFamily="34" charset="0"/>
                <a:cs typeface="Arial" panose="020B0604020202020204" pitchFamily="34" charset="0"/>
              </a:rPr>
              <a:t>In other articles we will discuss how to select affiliate marketing management software. There are a lot of choices out there, but based on the products and solutions you are promoting there are basically three types of software you need to evaluate and make sure they fit your business. Please keep an eye out for follow-up articles in this area.</a:t>
            </a:r>
          </a:p>
        </p:txBody>
      </p:sp>
      <p:sp>
        <p:nvSpPr>
          <p:cNvPr id="5" name="Rectangle 4">
            <a:extLst>
              <a:ext uri="{FF2B5EF4-FFF2-40B4-BE49-F238E27FC236}">
                <a16:creationId xmlns:a16="http://schemas.microsoft.com/office/drawing/2014/main" id="{B7C43862-74F1-40ED-8431-65910E1D3920}"/>
              </a:ext>
            </a:extLst>
          </p:cNvPr>
          <p:cNvSpPr/>
          <p:nvPr/>
        </p:nvSpPr>
        <p:spPr>
          <a:xfrm>
            <a:off x="2521019"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252000" rtlCol="0" anchor="ctr"/>
          <a:lstStyle/>
          <a:p>
            <a:pPr marL="0" indent="0" algn="r">
              <a:buNone/>
            </a:pPr>
            <a:r>
              <a:rPr lang="en-IN" sz="1200" i="0" dirty="0">
                <a:solidFill>
                  <a:srgbClr val="636361"/>
                </a:solidFill>
                <a:effectLst/>
                <a:latin typeface="Montserrat" panose="00000500000000000000" pitchFamily="2" charset="0"/>
              </a:rPr>
              <a:t>What is Affiliate Marketing Management Software?</a:t>
            </a:r>
          </a:p>
        </p:txBody>
      </p:sp>
    </p:spTree>
    <p:extLst>
      <p:ext uri="{BB962C8B-B14F-4D97-AF65-F5344CB8AC3E}">
        <p14:creationId xmlns:p14="http://schemas.microsoft.com/office/powerpoint/2010/main" val="4124992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923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13">
            <a:extLst>
              <a:ext uri="{FF2B5EF4-FFF2-40B4-BE49-F238E27FC236}">
                <a16:creationId xmlns:a16="http://schemas.microsoft.com/office/drawing/2014/main" id="{7F94F0C3-D1C9-4652-8170-DC761E15C852}"/>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0"/>
            <a:ext cx="3551237" cy="5148263"/>
          </a:xfrm>
          <a:prstGeom prst="rect">
            <a:avLst/>
          </a:prstGeom>
        </p:spPr>
      </p:pic>
      <p:pic>
        <p:nvPicPr>
          <p:cNvPr id="6" name="Picture 6" descr="Icon&#10;&#10;Description automatically generated">
            <a:extLst>
              <a:ext uri="{FF2B5EF4-FFF2-40B4-BE49-F238E27FC236}">
                <a16:creationId xmlns:a16="http://schemas.microsoft.com/office/drawing/2014/main" id="{9A58262A-7414-44C5-ADFB-660C06F43964}"/>
              </a:ext>
            </a:extLst>
          </p:cNvPr>
          <p:cNvPicPr>
            <a:picLocks noChangeAspect="1"/>
          </p:cNvPicPr>
          <p:nvPr/>
        </p:nvPicPr>
        <p:blipFill>
          <a:blip r:embed="rId3">
            <a:alphaModFix amt="20000"/>
          </a:blip>
          <a:stretch>
            <a:fillRect/>
          </a:stretch>
        </p:blipFill>
        <p:spPr>
          <a:xfrm>
            <a:off x="2947773" y="580049"/>
            <a:ext cx="3977346" cy="3988163"/>
          </a:xfrm>
          <a:prstGeom prst="rect">
            <a:avLst/>
          </a:prstGeom>
        </p:spPr>
      </p:pic>
      <p:sp>
        <p:nvSpPr>
          <p:cNvPr id="11" name="Text Placeholder 2">
            <a:extLst>
              <a:ext uri="{FF2B5EF4-FFF2-40B4-BE49-F238E27FC236}">
                <a16:creationId xmlns:a16="http://schemas.microsoft.com/office/drawing/2014/main" id="{6E6D6617-DF2E-48B0-9872-D11AE997DF07}"/>
              </a:ext>
            </a:extLst>
          </p:cNvPr>
          <p:cNvSpPr txBox="1">
            <a:spLocks/>
          </p:cNvSpPr>
          <p:nvPr/>
        </p:nvSpPr>
        <p:spPr>
          <a:xfrm>
            <a:off x="3832412"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l">
              <a:buNone/>
            </a:pPr>
            <a:r>
              <a:rPr lang="en-IN" sz="1000" i="0" dirty="0">
                <a:solidFill>
                  <a:srgbClr val="333333"/>
                </a:solidFill>
                <a:effectLst/>
                <a:latin typeface="Arial" panose="020B0604020202020204" pitchFamily="34" charset="0"/>
                <a:cs typeface="Arial" panose="020B0604020202020204" pitchFamily="34" charset="0"/>
              </a:rPr>
              <a:t>Affiliate marketing essentially refers to an activity where a third party – a person or an organization – promotes your brand to their connections or networks or audiences. Affiliate marketing management software allows you to automate the process of recruiting, engaging, enabling and managing such a marketing partner. </a:t>
            </a:r>
          </a:p>
          <a:p>
            <a:pPr marL="0" indent="0" algn="l">
              <a:buNone/>
            </a:pPr>
            <a:r>
              <a:rPr lang="en-IN" sz="1000" i="0" dirty="0">
                <a:solidFill>
                  <a:srgbClr val="333333"/>
                </a:solidFill>
                <a:effectLst/>
                <a:latin typeface="Arial" panose="020B0604020202020204" pitchFamily="34" charset="0"/>
                <a:cs typeface="Arial" panose="020B0604020202020204" pitchFamily="34" charset="0"/>
              </a:rPr>
              <a:t>In this article, we will explore what affiliate marketing management software is and how it works.</a:t>
            </a:r>
          </a:p>
        </p:txBody>
      </p:sp>
      <p:sp>
        <p:nvSpPr>
          <p:cNvPr id="2" name="Rectangle 1">
            <a:extLst>
              <a:ext uri="{FF2B5EF4-FFF2-40B4-BE49-F238E27FC236}">
                <a16:creationId xmlns:a16="http://schemas.microsoft.com/office/drawing/2014/main" id="{B9F726C7-C5D5-4B2E-9C78-E0C14F64B059}"/>
              </a:ext>
            </a:extLst>
          </p:cNvPr>
          <p:cNvSpPr/>
          <p:nvPr/>
        </p:nvSpPr>
        <p:spPr>
          <a:xfrm>
            <a:off x="1828496"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marL="0" indent="0">
              <a:buNone/>
            </a:pPr>
            <a:r>
              <a:rPr lang="en-IN" sz="1200" i="0" dirty="0">
                <a:solidFill>
                  <a:srgbClr val="636361"/>
                </a:solidFill>
                <a:effectLst/>
                <a:latin typeface="Montserrat" panose="00000500000000000000" pitchFamily="2" charset="0"/>
              </a:rPr>
              <a:t>What is Affiliate Marketing Management Software?</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13">
            <a:extLst>
              <a:ext uri="{FF2B5EF4-FFF2-40B4-BE49-F238E27FC236}">
                <a16:creationId xmlns:a16="http://schemas.microsoft.com/office/drawing/2014/main" id="{EB9BB337-E073-4C5B-B38E-2D53406685AA}"/>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5592763" y="0"/>
            <a:ext cx="3551237" cy="5148263"/>
          </a:xfrm>
          <a:prstGeom prst="rect">
            <a:avLst/>
          </a:prstGeom>
        </p:spPr>
      </p:pic>
      <p:pic>
        <p:nvPicPr>
          <p:cNvPr id="6" name="Picture 6" descr="Icon&#10;&#10;Description automatically generated">
            <a:extLst>
              <a:ext uri="{FF2B5EF4-FFF2-40B4-BE49-F238E27FC236}">
                <a16:creationId xmlns:a16="http://schemas.microsoft.com/office/drawing/2014/main" id="{31E41349-E8C7-4FFD-8F46-66A062A50AAA}"/>
              </a:ext>
            </a:extLst>
          </p:cNvPr>
          <p:cNvPicPr>
            <a:picLocks noChangeAspect="1"/>
          </p:cNvPicPr>
          <p:nvPr/>
        </p:nvPicPr>
        <p:blipFill>
          <a:blip r:embed="rId3">
            <a:alphaModFix amt="20000"/>
          </a:blip>
          <a:stretch>
            <a:fillRect/>
          </a:stretch>
        </p:blipFill>
        <p:spPr>
          <a:xfrm>
            <a:off x="2195610" y="580049"/>
            <a:ext cx="3977346" cy="3988163"/>
          </a:xfrm>
          <a:prstGeom prst="rect">
            <a:avLst/>
          </a:prstGeom>
        </p:spPr>
      </p:pic>
      <p:sp>
        <p:nvSpPr>
          <p:cNvPr id="5" name="Text Placeholder 2">
            <a:extLst>
              <a:ext uri="{FF2B5EF4-FFF2-40B4-BE49-F238E27FC236}">
                <a16:creationId xmlns:a16="http://schemas.microsoft.com/office/drawing/2014/main" id="{205F6B7D-C953-41C1-8890-01DCDABFA721}"/>
              </a:ext>
            </a:extLst>
          </p:cNvPr>
          <p:cNvSpPr txBox="1">
            <a:spLocks/>
          </p:cNvSpPr>
          <p:nvPr/>
        </p:nvSpPr>
        <p:spPr>
          <a:xfrm>
            <a:off x="282389"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l">
              <a:buNone/>
            </a:pPr>
            <a:r>
              <a:rPr lang="en-IN" sz="1000" b="1" i="0" dirty="0">
                <a:solidFill>
                  <a:srgbClr val="F27724"/>
                </a:solidFill>
                <a:effectLst/>
                <a:latin typeface="Arial" panose="020B0604020202020204" pitchFamily="34" charset="0"/>
                <a:cs typeface="Arial" panose="020B0604020202020204" pitchFamily="34" charset="0"/>
              </a:rPr>
              <a:t>What is affiliate marketing and how does it work?</a:t>
            </a:r>
          </a:p>
          <a:p>
            <a:pPr marL="0" indent="0" algn="l">
              <a:buNone/>
            </a:pPr>
            <a:r>
              <a:rPr lang="en-IN" sz="1000" i="0" dirty="0">
                <a:solidFill>
                  <a:srgbClr val="333333"/>
                </a:solidFill>
                <a:effectLst/>
                <a:latin typeface="Arial" panose="020B0604020202020204" pitchFamily="34" charset="0"/>
                <a:cs typeface="Arial" panose="020B0604020202020204" pitchFamily="34" charset="0"/>
              </a:rPr>
              <a:t>As we hinted at in the introduction, an affiliate represents your brand. Your brand could be a product or a service or even a person. Celebrities are individuals, but they are also their own brand. The goal of an affiliate marketing partner is to represent the brand and get paid in return for promoting it. This is the basic give-and-take relationship between an affiliate and a brand. </a:t>
            </a:r>
          </a:p>
          <a:p>
            <a:pPr marL="0" indent="0" algn="l">
              <a:buNone/>
            </a:pPr>
            <a:r>
              <a:rPr lang="en-IN" sz="1000" i="0" dirty="0">
                <a:solidFill>
                  <a:srgbClr val="333333"/>
                </a:solidFill>
                <a:effectLst/>
                <a:latin typeface="Arial" panose="020B0604020202020204" pitchFamily="34" charset="0"/>
                <a:cs typeface="Arial" panose="020B0604020202020204" pitchFamily="34" charset="0"/>
              </a:rPr>
              <a:t>Now, let’s talk a bit about what a brand is. When we think about brands, we traditionally think of big names, like Coca Cola, Nike, Samsung or Apple. All of these brands represent a group of products, and some also offer services. Some brands, like Disney or Niagara Falls or the San Francisco Zoo are called hybrid brands – a combination of products and services, but essentially an “experience.” When you take a Viking Cruise or board a United Airlines jet you are not actually buying a product that you can own, but rather you are paying for an experience.</a:t>
            </a:r>
          </a:p>
        </p:txBody>
      </p:sp>
      <p:sp>
        <p:nvSpPr>
          <p:cNvPr id="3" name="Rectangle 2">
            <a:extLst>
              <a:ext uri="{FF2B5EF4-FFF2-40B4-BE49-F238E27FC236}">
                <a16:creationId xmlns:a16="http://schemas.microsoft.com/office/drawing/2014/main" id="{F530E4EB-4F3C-F6C4-0B42-28C353E55C27}"/>
              </a:ext>
            </a:extLst>
          </p:cNvPr>
          <p:cNvSpPr/>
          <p:nvPr/>
        </p:nvSpPr>
        <p:spPr>
          <a:xfrm>
            <a:off x="2521019"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252000" rtlCol="0" anchor="ctr"/>
          <a:lstStyle/>
          <a:p>
            <a:pPr marL="0" indent="0" algn="r">
              <a:buNone/>
            </a:pPr>
            <a:r>
              <a:rPr lang="en-IN" sz="1200" i="0" dirty="0">
                <a:solidFill>
                  <a:srgbClr val="636361"/>
                </a:solidFill>
                <a:effectLst/>
                <a:latin typeface="Montserrat" panose="00000500000000000000" pitchFamily="2" charset="0"/>
              </a:rPr>
              <a:t>What is Affiliate Marketing Management Software?</a:t>
            </a:r>
          </a:p>
        </p:txBody>
      </p:sp>
    </p:spTree>
    <p:extLst>
      <p:ext uri="{BB962C8B-B14F-4D97-AF65-F5344CB8AC3E}">
        <p14:creationId xmlns:p14="http://schemas.microsoft.com/office/powerpoint/2010/main" val="1819120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13">
            <a:extLst>
              <a:ext uri="{FF2B5EF4-FFF2-40B4-BE49-F238E27FC236}">
                <a16:creationId xmlns:a16="http://schemas.microsoft.com/office/drawing/2014/main" id="{2CA4F53D-A51F-4D52-BCF5-3E1D4D919CC6}"/>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0"/>
            <a:ext cx="3551237" cy="5148263"/>
          </a:xfrm>
          <a:prstGeom prst="rect">
            <a:avLst/>
          </a:prstGeom>
        </p:spPr>
      </p:pic>
      <p:sp>
        <p:nvSpPr>
          <p:cNvPr id="8" name="Text Placeholder 2">
            <a:extLst>
              <a:ext uri="{FF2B5EF4-FFF2-40B4-BE49-F238E27FC236}">
                <a16:creationId xmlns:a16="http://schemas.microsoft.com/office/drawing/2014/main" id="{844B82F4-8C7C-49FB-B500-15E67F409712}"/>
              </a:ext>
            </a:extLst>
          </p:cNvPr>
          <p:cNvSpPr txBox="1">
            <a:spLocks/>
          </p:cNvSpPr>
          <p:nvPr/>
        </p:nvSpPr>
        <p:spPr>
          <a:xfrm>
            <a:off x="3832412"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l">
              <a:buNone/>
            </a:pPr>
            <a:r>
              <a:rPr lang="en-IN" sz="1000" i="0" dirty="0">
                <a:solidFill>
                  <a:srgbClr val="333333"/>
                </a:solidFill>
                <a:effectLst/>
                <a:latin typeface="Arial" panose="020B0604020202020204" pitchFamily="34" charset="0"/>
                <a:cs typeface="Arial" panose="020B0604020202020204" pitchFamily="34" charset="0"/>
              </a:rPr>
              <a:t>People can be brands, too. Perhaps the most obvious example is Michael Jordan. Remember Air Jordans? Nike made millions from selling a simple shoe, merely by associating the shoe with a famous name. In this example there are two brands at play – Michael Jordan the athlete and Nike the shoe company. In this particular case, even though Michael Jordan is himself a brand, he is also an affiliate insofar as he is promoting the Jordan-branded shoes sold by Nike.</a:t>
            </a:r>
          </a:p>
          <a:p>
            <a:pPr marL="0" indent="0" algn="l">
              <a:buNone/>
            </a:pPr>
            <a:r>
              <a:rPr lang="en-IN" sz="1000" i="0" dirty="0">
                <a:solidFill>
                  <a:srgbClr val="333333"/>
                </a:solidFill>
                <a:effectLst/>
                <a:latin typeface="Arial" panose="020B0604020202020204" pitchFamily="34" charset="0"/>
                <a:cs typeface="Arial" panose="020B0604020202020204" pitchFamily="34" charset="0"/>
              </a:rPr>
              <a:t>I could keep going with various examples, but I think you get the point. In today’s world, there is are many brand types, ranging from a simple product like an iPhone or a combination of products and services like Disney to a micro-brand like a local boy band—you name it. Every one of the brand examples I have mentioned so far are promoted by someone.</a:t>
            </a:r>
          </a:p>
        </p:txBody>
      </p:sp>
      <p:sp>
        <p:nvSpPr>
          <p:cNvPr id="9" name="Rectangle 8">
            <a:extLst>
              <a:ext uri="{FF2B5EF4-FFF2-40B4-BE49-F238E27FC236}">
                <a16:creationId xmlns:a16="http://schemas.microsoft.com/office/drawing/2014/main" id="{6AEE44D1-C759-4FEB-88F3-F32D2AF10708}"/>
              </a:ext>
            </a:extLst>
          </p:cNvPr>
          <p:cNvSpPr/>
          <p:nvPr/>
        </p:nvSpPr>
        <p:spPr>
          <a:xfrm>
            <a:off x="1828496"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marL="0" indent="0">
              <a:buNone/>
            </a:pPr>
            <a:r>
              <a:rPr lang="en-IN" sz="1200" i="0" dirty="0">
                <a:solidFill>
                  <a:srgbClr val="636361"/>
                </a:solidFill>
                <a:effectLst/>
                <a:latin typeface="Montserrat" panose="00000500000000000000" pitchFamily="2" charset="0"/>
              </a:rPr>
              <a:t>What is Affiliate Marketing Management Software?</a:t>
            </a:r>
          </a:p>
        </p:txBody>
      </p:sp>
      <p:pic>
        <p:nvPicPr>
          <p:cNvPr id="10" name="Picture 6" descr="Icon&#10;&#10;Description automatically generated">
            <a:extLst>
              <a:ext uri="{FF2B5EF4-FFF2-40B4-BE49-F238E27FC236}">
                <a16:creationId xmlns:a16="http://schemas.microsoft.com/office/drawing/2014/main" id="{D663E710-DB26-4C3A-93AC-3693544B3A4F}"/>
              </a:ext>
            </a:extLst>
          </p:cNvPr>
          <p:cNvPicPr>
            <a:picLocks noChangeAspect="1"/>
          </p:cNvPicPr>
          <p:nvPr/>
        </p:nvPicPr>
        <p:blipFill>
          <a:blip r:embed="rId3">
            <a:alphaModFix amt="20000"/>
          </a:blip>
          <a:stretch>
            <a:fillRect/>
          </a:stretch>
        </p:blipFill>
        <p:spPr>
          <a:xfrm>
            <a:off x="2947773" y="580049"/>
            <a:ext cx="3977346" cy="3988163"/>
          </a:xfrm>
          <a:prstGeom prst="rect">
            <a:avLst/>
          </a:prstGeom>
        </p:spPr>
      </p:pic>
    </p:spTree>
    <p:extLst>
      <p:ext uri="{BB962C8B-B14F-4D97-AF65-F5344CB8AC3E}">
        <p14:creationId xmlns:p14="http://schemas.microsoft.com/office/powerpoint/2010/main" val="3999605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F39735AB-4EC1-468E-90CB-CD2557CA0C38}"/>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5592763" y="0"/>
            <a:ext cx="3551237" cy="5148263"/>
          </a:xfrm>
          <a:prstGeom prst="rect">
            <a:avLst/>
          </a:prstGeom>
        </p:spPr>
      </p:pic>
      <p:pic>
        <p:nvPicPr>
          <p:cNvPr id="6" name="Picture 6" descr="Icon&#10;&#10;Description automatically generated">
            <a:extLst>
              <a:ext uri="{FF2B5EF4-FFF2-40B4-BE49-F238E27FC236}">
                <a16:creationId xmlns:a16="http://schemas.microsoft.com/office/drawing/2014/main" id="{A5FCBA1E-2F83-4E94-B0B4-56F5B5343BCE}"/>
              </a:ext>
            </a:extLst>
          </p:cNvPr>
          <p:cNvPicPr>
            <a:picLocks noChangeAspect="1"/>
          </p:cNvPicPr>
          <p:nvPr/>
        </p:nvPicPr>
        <p:blipFill>
          <a:blip r:embed="rId3">
            <a:alphaModFix amt="20000"/>
          </a:blip>
          <a:stretch>
            <a:fillRect/>
          </a:stretch>
        </p:blipFill>
        <p:spPr>
          <a:xfrm>
            <a:off x="2195610" y="580049"/>
            <a:ext cx="3977346" cy="3988163"/>
          </a:xfrm>
          <a:prstGeom prst="rect">
            <a:avLst/>
          </a:prstGeom>
        </p:spPr>
      </p:pic>
      <p:sp>
        <p:nvSpPr>
          <p:cNvPr id="16" name="Text Placeholder 2">
            <a:extLst>
              <a:ext uri="{FF2B5EF4-FFF2-40B4-BE49-F238E27FC236}">
                <a16:creationId xmlns:a16="http://schemas.microsoft.com/office/drawing/2014/main" id="{61E0DC4B-7FB9-4180-97B4-1C761885ED49}"/>
              </a:ext>
            </a:extLst>
          </p:cNvPr>
          <p:cNvSpPr txBox="1">
            <a:spLocks/>
          </p:cNvSpPr>
          <p:nvPr/>
        </p:nvSpPr>
        <p:spPr>
          <a:xfrm>
            <a:off x="282389"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l">
              <a:buNone/>
            </a:pPr>
            <a:r>
              <a:rPr lang="en-IN" sz="1000" i="0" dirty="0">
                <a:solidFill>
                  <a:srgbClr val="333333"/>
                </a:solidFill>
                <a:effectLst/>
                <a:latin typeface="Arial" panose="020B0604020202020204" pitchFamily="34" charset="0"/>
                <a:cs typeface="Arial" panose="020B0604020202020204" pitchFamily="34" charset="0"/>
              </a:rPr>
              <a:t>If a marketing agency is promoting a brand directly, that is called direct marketing. However, if a person or another company is promoting a brand, the promoter is called a brand ambassador or a spokesperson or an affiliate. Whatever the case, when a brand gets promoted by a third party, someone does it and money exchanges hands. Affiliate marketing management is, essentially, the oversight of that process.</a:t>
            </a:r>
          </a:p>
          <a:p>
            <a:pPr marL="0" indent="0" algn="l">
              <a:buNone/>
            </a:pPr>
            <a:r>
              <a:rPr lang="en-IN" sz="1000" i="0" dirty="0">
                <a:solidFill>
                  <a:srgbClr val="333333"/>
                </a:solidFill>
                <a:effectLst/>
                <a:latin typeface="Arial" panose="020B0604020202020204" pitchFamily="34" charset="0"/>
                <a:cs typeface="Arial" panose="020B0604020202020204" pitchFamily="34" charset="0"/>
              </a:rPr>
              <a:t>Now that we have discussed what affiliate marketing is, we should talk a little about affiliate marketing management software. This category of software is relatively new, even though affiliate marketing has existed for a while. Historically, most affiliate marketing management software has been offered by small, specialized software companies. However, with the rise of the channel and the evolution of partner-driven marketing and selling, affiliate marketing is now being recognized as a more mainstream software category, and organizations like ZINFI have begun to develop affiliate marketing management software as part of a more comprehensive package of channel management tools.</a:t>
            </a:r>
          </a:p>
        </p:txBody>
      </p:sp>
      <p:sp>
        <p:nvSpPr>
          <p:cNvPr id="17" name="Rectangle 16">
            <a:extLst>
              <a:ext uri="{FF2B5EF4-FFF2-40B4-BE49-F238E27FC236}">
                <a16:creationId xmlns:a16="http://schemas.microsoft.com/office/drawing/2014/main" id="{E967024D-56F8-4DA9-AB4B-8C6D2C761DFD}"/>
              </a:ext>
            </a:extLst>
          </p:cNvPr>
          <p:cNvSpPr/>
          <p:nvPr/>
        </p:nvSpPr>
        <p:spPr>
          <a:xfrm>
            <a:off x="2521019"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252000" rtlCol="0" anchor="ctr"/>
          <a:lstStyle/>
          <a:p>
            <a:pPr marL="0" indent="0" algn="r">
              <a:buNone/>
            </a:pPr>
            <a:r>
              <a:rPr lang="en-IN" sz="1200" i="0" dirty="0">
                <a:solidFill>
                  <a:srgbClr val="636361"/>
                </a:solidFill>
                <a:effectLst/>
                <a:latin typeface="Montserrat" panose="00000500000000000000" pitchFamily="2" charset="0"/>
              </a:rPr>
              <a:t>What is Affiliate Marketing Management Software?</a:t>
            </a:r>
          </a:p>
        </p:txBody>
      </p:sp>
    </p:spTree>
    <p:extLst>
      <p:ext uri="{BB962C8B-B14F-4D97-AF65-F5344CB8AC3E}">
        <p14:creationId xmlns:p14="http://schemas.microsoft.com/office/powerpoint/2010/main" val="4079540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13">
            <a:extLst>
              <a:ext uri="{FF2B5EF4-FFF2-40B4-BE49-F238E27FC236}">
                <a16:creationId xmlns:a16="http://schemas.microsoft.com/office/drawing/2014/main" id="{FD2053D8-900F-41A6-9A1A-7A5AB3599A64}"/>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0" y="0"/>
            <a:ext cx="3551237" cy="5148263"/>
          </a:xfrm>
          <a:prstGeom prst="rect">
            <a:avLst/>
          </a:prstGeom>
        </p:spPr>
      </p:pic>
      <p:pic>
        <p:nvPicPr>
          <p:cNvPr id="10" name="Picture 6" descr="Icon&#10;&#10;Description automatically generated">
            <a:extLst>
              <a:ext uri="{FF2B5EF4-FFF2-40B4-BE49-F238E27FC236}">
                <a16:creationId xmlns:a16="http://schemas.microsoft.com/office/drawing/2014/main" id="{328691ED-DFE4-4D20-9C32-3BDC07907F4E}"/>
              </a:ext>
            </a:extLst>
          </p:cNvPr>
          <p:cNvPicPr>
            <a:picLocks noChangeAspect="1"/>
          </p:cNvPicPr>
          <p:nvPr/>
        </p:nvPicPr>
        <p:blipFill>
          <a:blip r:embed="rId3">
            <a:alphaModFix amt="20000"/>
          </a:blip>
          <a:stretch>
            <a:fillRect/>
          </a:stretch>
        </p:blipFill>
        <p:spPr>
          <a:xfrm>
            <a:off x="2947773" y="580049"/>
            <a:ext cx="3977346" cy="3988163"/>
          </a:xfrm>
          <a:prstGeom prst="rect">
            <a:avLst/>
          </a:prstGeom>
        </p:spPr>
      </p:pic>
      <p:sp>
        <p:nvSpPr>
          <p:cNvPr id="8" name="Text Placeholder 2">
            <a:extLst>
              <a:ext uri="{FF2B5EF4-FFF2-40B4-BE49-F238E27FC236}">
                <a16:creationId xmlns:a16="http://schemas.microsoft.com/office/drawing/2014/main" id="{54EDFEF3-1745-482E-95FD-F8E6E9DA7A6B}"/>
              </a:ext>
            </a:extLst>
          </p:cNvPr>
          <p:cNvSpPr txBox="1">
            <a:spLocks/>
          </p:cNvSpPr>
          <p:nvPr/>
        </p:nvSpPr>
        <p:spPr>
          <a:xfrm>
            <a:off x="3832412"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l">
              <a:buNone/>
            </a:pPr>
            <a:r>
              <a:rPr lang="en-IN" sz="1000" b="1" i="0" dirty="0">
                <a:solidFill>
                  <a:srgbClr val="F27724"/>
                </a:solidFill>
                <a:effectLst/>
                <a:latin typeface="Arial" panose="020B0604020202020204" pitchFamily="34" charset="0"/>
                <a:cs typeface="Arial" panose="020B0604020202020204" pitchFamily="34" charset="0"/>
              </a:rPr>
              <a:t>What is affiliate marketing management software and how does it work?</a:t>
            </a:r>
          </a:p>
          <a:p>
            <a:pPr marL="0" indent="0" algn="l">
              <a:buNone/>
            </a:pPr>
            <a:r>
              <a:rPr lang="en-IN" sz="1000" i="0" dirty="0">
                <a:solidFill>
                  <a:srgbClr val="333333"/>
                </a:solidFill>
                <a:effectLst/>
                <a:latin typeface="Arial" panose="020B0604020202020204" pitchFamily="34" charset="0"/>
                <a:cs typeface="Arial" panose="020B0604020202020204" pitchFamily="34" charset="0"/>
              </a:rPr>
              <a:t>I have written on this topic before, so I won’t go into a lot of detail about the various capabilities of affiliate marketing  management software, but here are its core functions:</a:t>
            </a:r>
          </a:p>
          <a:p>
            <a:pPr marL="228600" indent="-228600" algn="l">
              <a:buFont typeface="+mj-lt"/>
              <a:buAutoNum type="arabicPeriod"/>
            </a:pPr>
            <a:r>
              <a:rPr lang="en-IN" sz="1000" b="1" i="0" dirty="0">
                <a:solidFill>
                  <a:srgbClr val="8CA621"/>
                </a:solidFill>
                <a:effectLst/>
                <a:latin typeface="Arial" panose="020B0604020202020204" pitchFamily="34" charset="0"/>
                <a:cs typeface="Arial" panose="020B0604020202020204" pitchFamily="34" charset="0"/>
              </a:rPr>
              <a:t>Affiliate Recruitment – </a:t>
            </a:r>
            <a:r>
              <a:rPr lang="en-IN" sz="1000" i="0" dirty="0">
                <a:solidFill>
                  <a:srgbClr val="333333"/>
                </a:solidFill>
                <a:effectLst/>
                <a:latin typeface="Arial" panose="020B0604020202020204" pitchFamily="34" charset="0"/>
                <a:cs typeface="Arial" panose="020B0604020202020204" pitchFamily="34" charset="0"/>
              </a:rPr>
              <a:t>One of the very first steps in developing an affiliate marketing program is to identify a set of partners who are able and willing to promote your brand. These partners can range from individual influencers to companies or agencies. You need to make a list of these target individuals or organizations and present them with a business partnership proposition.</a:t>
            </a:r>
          </a:p>
        </p:txBody>
      </p:sp>
      <p:sp>
        <p:nvSpPr>
          <p:cNvPr id="9" name="Rectangle 8">
            <a:extLst>
              <a:ext uri="{FF2B5EF4-FFF2-40B4-BE49-F238E27FC236}">
                <a16:creationId xmlns:a16="http://schemas.microsoft.com/office/drawing/2014/main" id="{CF32535E-1809-44F7-95DE-A6D41DB72A1D}"/>
              </a:ext>
            </a:extLst>
          </p:cNvPr>
          <p:cNvSpPr/>
          <p:nvPr/>
        </p:nvSpPr>
        <p:spPr>
          <a:xfrm>
            <a:off x="1828496"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marL="0" indent="0">
              <a:buNone/>
            </a:pPr>
            <a:r>
              <a:rPr lang="en-IN" sz="1200" i="0" dirty="0">
                <a:solidFill>
                  <a:srgbClr val="636361"/>
                </a:solidFill>
                <a:effectLst/>
                <a:latin typeface="Montserrat" panose="00000500000000000000" pitchFamily="2" charset="0"/>
              </a:rPr>
              <a:t>What is Affiliate Marketing Management Software?</a:t>
            </a:r>
          </a:p>
        </p:txBody>
      </p:sp>
    </p:spTree>
    <p:extLst>
      <p:ext uri="{BB962C8B-B14F-4D97-AF65-F5344CB8AC3E}">
        <p14:creationId xmlns:p14="http://schemas.microsoft.com/office/powerpoint/2010/main" val="262222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13">
            <a:extLst>
              <a:ext uri="{FF2B5EF4-FFF2-40B4-BE49-F238E27FC236}">
                <a16:creationId xmlns:a16="http://schemas.microsoft.com/office/drawing/2014/main" id="{A7EA1422-0DC5-4886-A3FC-96B395E8ABD0}"/>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592763" y="0"/>
            <a:ext cx="3551237" cy="5148263"/>
          </a:xfrm>
          <a:prstGeom prst="rect">
            <a:avLst/>
          </a:prstGeom>
        </p:spPr>
      </p:pic>
      <p:pic>
        <p:nvPicPr>
          <p:cNvPr id="10" name="Picture 6" descr="Icon&#10;&#10;Description automatically generated">
            <a:extLst>
              <a:ext uri="{FF2B5EF4-FFF2-40B4-BE49-F238E27FC236}">
                <a16:creationId xmlns:a16="http://schemas.microsoft.com/office/drawing/2014/main" id="{99B9AC65-D77E-45FE-A3AE-1665CE3233FA}"/>
              </a:ext>
            </a:extLst>
          </p:cNvPr>
          <p:cNvPicPr>
            <a:picLocks noChangeAspect="1"/>
          </p:cNvPicPr>
          <p:nvPr/>
        </p:nvPicPr>
        <p:blipFill>
          <a:blip r:embed="rId3">
            <a:alphaModFix amt="20000"/>
          </a:blip>
          <a:stretch>
            <a:fillRect/>
          </a:stretch>
        </p:blipFill>
        <p:spPr>
          <a:xfrm>
            <a:off x="2195610" y="580049"/>
            <a:ext cx="3977346" cy="3988163"/>
          </a:xfrm>
          <a:prstGeom prst="rect">
            <a:avLst/>
          </a:prstGeom>
        </p:spPr>
      </p:pic>
      <p:sp>
        <p:nvSpPr>
          <p:cNvPr id="8" name="Text Placeholder 2">
            <a:extLst>
              <a:ext uri="{FF2B5EF4-FFF2-40B4-BE49-F238E27FC236}">
                <a16:creationId xmlns:a16="http://schemas.microsoft.com/office/drawing/2014/main" id="{F88BA42E-7C89-4F65-88A7-D887A96CBF29}"/>
              </a:ext>
            </a:extLst>
          </p:cNvPr>
          <p:cNvSpPr txBox="1">
            <a:spLocks/>
          </p:cNvSpPr>
          <p:nvPr/>
        </p:nvSpPr>
        <p:spPr>
          <a:xfrm>
            <a:off x="282389"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28600" indent="-228600" algn="l">
              <a:buFont typeface="+mj-lt"/>
              <a:buAutoNum type="arabicPeriod" startAt="2"/>
            </a:pPr>
            <a:r>
              <a:rPr lang="en-IN" sz="1000" b="1" i="0" dirty="0">
                <a:solidFill>
                  <a:srgbClr val="8CA621"/>
                </a:solidFill>
                <a:effectLst/>
                <a:latin typeface="Arial" panose="020B0604020202020204" pitchFamily="34" charset="0"/>
                <a:cs typeface="Arial" panose="020B0604020202020204" pitchFamily="34" charset="0"/>
              </a:rPr>
              <a:t>Affiliate Onboarding – </a:t>
            </a:r>
            <a:r>
              <a:rPr lang="en-IN" sz="1000" i="0" dirty="0">
                <a:solidFill>
                  <a:srgbClr val="333333"/>
                </a:solidFill>
                <a:effectLst/>
                <a:latin typeface="Arial" panose="020B0604020202020204" pitchFamily="34" charset="0"/>
                <a:cs typeface="Arial" panose="020B0604020202020204" pitchFamily="34" charset="0"/>
              </a:rPr>
              <a:t>Once you have targeted and engaged with a set of potential partners, it is essential for you to sign agreements, plan activities and guide them through some sort of a setup process so that they can upload their tax information and other company details to complete basic transactions like getting paid.</a:t>
            </a:r>
          </a:p>
        </p:txBody>
      </p:sp>
      <p:sp>
        <p:nvSpPr>
          <p:cNvPr id="9" name="Rectangle 8">
            <a:extLst>
              <a:ext uri="{FF2B5EF4-FFF2-40B4-BE49-F238E27FC236}">
                <a16:creationId xmlns:a16="http://schemas.microsoft.com/office/drawing/2014/main" id="{0F4873E5-EF07-4B39-B082-58D6AC4CF439}"/>
              </a:ext>
            </a:extLst>
          </p:cNvPr>
          <p:cNvSpPr/>
          <p:nvPr/>
        </p:nvSpPr>
        <p:spPr>
          <a:xfrm>
            <a:off x="2521019"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252000" rtlCol="0" anchor="ctr"/>
          <a:lstStyle/>
          <a:p>
            <a:pPr marL="0" indent="0" algn="r">
              <a:buNone/>
            </a:pPr>
            <a:r>
              <a:rPr lang="en-IN" sz="1200" i="0" dirty="0">
                <a:solidFill>
                  <a:srgbClr val="636361"/>
                </a:solidFill>
                <a:effectLst/>
                <a:latin typeface="Montserrat" panose="00000500000000000000" pitchFamily="2" charset="0"/>
              </a:rPr>
              <a:t>What is Affiliate Marketing Management Software?</a:t>
            </a:r>
          </a:p>
        </p:txBody>
      </p:sp>
    </p:spTree>
    <p:extLst>
      <p:ext uri="{BB962C8B-B14F-4D97-AF65-F5344CB8AC3E}">
        <p14:creationId xmlns:p14="http://schemas.microsoft.com/office/powerpoint/2010/main" val="102901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3">
            <a:extLst>
              <a:ext uri="{FF2B5EF4-FFF2-40B4-BE49-F238E27FC236}">
                <a16:creationId xmlns:a16="http://schemas.microsoft.com/office/drawing/2014/main" id="{22BB0627-8A20-4F6E-88B8-C62BC342BCBF}"/>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0" y="0"/>
            <a:ext cx="3551237" cy="5148263"/>
          </a:xfrm>
          <a:prstGeom prst="rect">
            <a:avLst/>
          </a:prstGeom>
        </p:spPr>
      </p:pic>
      <p:pic>
        <p:nvPicPr>
          <p:cNvPr id="6" name="Picture 6" descr="Icon&#10;&#10;Description automatically generated">
            <a:extLst>
              <a:ext uri="{FF2B5EF4-FFF2-40B4-BE49-F238E27FC236}">
                <a16:creationId xmlns:a16="http://schemas.microsoft.com/office/drawing/2014/main" id="{C9A36322-32AC-4EC1-95A7-87189094E490}"/>
              </a:ext>
            </a:extLst>
          </p:cNvPr>
          <p:cNvPicPr>
            <a:picLocks noChangeAspect="1"/>
          </p:cNvPicPr>
          <p:nvPr/>
        </p:nvPicPr>
        <p:blipFill>
          <a:blip r:embed="rId3">
            <a:alphaModFix amt="20000"/>
          </a:blip>
          <a:stretch>
            <a:fillRect/>
          </a:stretch>
        </p:blipFill>
        <p:spPr>
          <a:xfrm>
            <a:off x="2947773" y="580049"/>
            <a:ext cx="3977346" cy="3988163"/>
          </a:xfrm>
          <a:prstGeom prst="rect">
            <a:avLst/>
          </a:prstGeom>
        </p:spPr>
      </p:pic>
      <p:sp>
        <p:nvSpPr>
          <p:cNvPr id="4" name="Text Placeholder 2">
            <a:extLst>
              <a:ext uri="{FF2B5EF4-FFF2-40B4-BE49-F238E27FC236}">
                <a16:creationId xmlns:a16="http://schemas.microsoft.com/office/drawing/2014/main" id="{A47E4392-B030-4B06-8BAD-0FCB8FFBFBE5}"/>
              </a:ext>
            </a:extLst>
          </p:cNvPr>
          <p:cNvSpPr txBox="1">
            <a:spLocks/>
          </p:cNvSpPr>
          <p:nvPr/>
        </p:nvSpPr>
        <p:spPr>
          <a:xfrm>
            <a:off x="3832412"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28600" indent="-228600" algn="l">
              <a:buFont typeface="+mj-lt"/>
              <a:buAutoNum type="arabicPeriod" startAt="3"/>
            </a:pPr>
            <a:r>
              <a:rPr lang="en-IN" sz="1000" b="1" i="0" dirty="0">
                <a:solidFill>
                  <a:srgbClr val="8CA621"/>
                </a:solidFill>
                <a:effectLst/>
                <a:latin typeface="Arial" panose="020B0604020202020204" pitchFamily="34" charset="0"/>
                <a:cs typeface="Arial" panose="020B0604020202020204" pitchFamily="34" charset="0"/>
              </a:rPr>
              <a:t>Affiliate Training – </a:t>
            </a:r>
            <a:r>
              <a:rPr lang="en-IN" sz="1000" i="0" dirty="0">
                <a:solidFill>
                  <a:srgbClr val="333333"/>
                </a:solidFill>
                <a:effectLst/>
                <a:latin typeface="Arial" panose="020B0604020202020204" pitchFamily="34" charset="0"/>
                <a:cs typeface="Arial" panose="020B0604020202020204" pitchFamily="34" charset="0"/>
              </a:rPr>
              <a:t>Before your affiliate partners can go out and start promoting your brand, they need to be trained on the various attributes of your products and/or services. An affiliate marketing software tool should have a learning management module to provide this training and, if necessary, issue certifications.</a:t>
            </a:r>
          </a:p>
        </p:txBody>
      </p:sp>
      <p:sp>
        <p:nvSpPr>
          <p:cNvPr id="5" name="Rectangle 4">
            <a:extLst>
              <a:ext uri="{FF2B5EF4-FFF2-40B4-BE49-F238E27FC236}">
                <a16:creationId xmlns:a16="http://schemas.microsoft.com/office/drawing/2014/main" id="{128A9F41-FD9F-4762-B66B-29094EB38A45}"/>
              </a:ext>
            </a:extLst>
          </p:cNvPr>
          <p:cNvSpPr/>
          <p:nvPr/>
        </p:nvSpPr>
        <p:spPr>
          <a:xfrm>
            <a:off x="1828496"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marL="0" indent="0">
              <a:buNone/>
            </a:pPr>
            <a:r>
              <a:rPr lang="en-IN" sz="1200" i="0" dirty="0">
                <a:solidFill>
                  <a:srgbClr val="636361"/>
                </a:solidFill>
                <a:effectLst/>
                <a:latin typeface="Montserrat" panose="00000500000000000000" pitchFamily="2" charset="0"/>
              </a:rPr>
              <a:t>What is Affiliate Marketing Management Software?</a:t>
            </a:r>
          </a:p>
        </p:txBody>
      </p:sp>
    </p:spTree>
    <p:extLst>
      <p:ext uri="{BB962C8B-B14F-4D97-AF65-F5344CB8AC3E}">
        <p14:creationId xmlns:p14="http://schemas.microsoft.com/office/powerpoint/2010/main" val="710606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13">
            <a:extLst>
              <a:ext uri="{FF2B5EF4-FFF2-40B4-BE49-F238E27FC236}">
                <a16:creationId xmlns:a16="http://schemas.microsoft.com/office/drawing/2014/main" id="{0EE1608A-B7FE-4A1D-AA67-388AC20394BD}"/>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592763" y="0"/>
            <a:ext cx="3551237" cy="5148263"/>
          </a:xfrm>
          <a:prstGeom prst="rect">
            <a:avLst/>
          </a:prstGeom>
        </p:spPr>
      </p:pic>
      <p:pic>
        <p:nvPicPr>
          <p:cNvPr id="10" name="Picture 6" descr="Icon&#10;&#10;Description automatically generated">
            <a:extLst>
              <a:ext uri="{FF2B5EF4-FFF2-40B4-BE49-F238E27FC236}">
                <a16:creationId xmlns:a16="http://schemas.microsoft.com/office/drawing/2014/main" id="{F72D5D38-7843-4405-8F4A-02A48DF630E7}"/>
              </a:ext>
            </a:extLst>
          </p:cNvPr>
          <p:cNvPicPr>
            <a:picLocks noChangeAspect="1"/>
          </p:cNvPicPr>
          <p:nvPr/>
        </p:nvPicPr>
        <p:blipFill>
          <a:blip r:embed="rId3">
            <a:alphaModFix amt="20000"/>
          </a:blip>
          <a:stretch>
            <a:fillRect/>
          </a:stretch>
        </p:blipFill>
        <p:spPr>
          <a:xfrm>
            <a:off x="2195610" y="580049"/>
            <a:ext cx="3977346" cy="3988163"/>
          </a:xfrm>
          <a:prstGeom prst="rect">
            <a:avLst/>
          </a:prstGeom>
        </p:spPr>
      </p:pic>
      <p:sp>
        <p:nvSpPr>
          <p:cNvPr id="8" name="Text Placeholder 2">
            <a:extLst>
              <a:ext uri="{FF2B5EF4-FFF2-40B4-BE49-F238E27FC236}">
                <a16:creationId xmlns:a16="http://schemas.microsoft.com/office/drawing/2014/main" id="{9F336822-C5AE-41DC-B632-9668CFD9AB34}"/>
              </a:ext>
            </a:extLst>
          </p:cNvPr>
          <p:cNvSpPr txBox="1">
            <a:spLocks/>
          </p:cNvSpPr>
          <p:nvPr/>
        </p:nvSpPr>
        <p:spPr>
          <a:xfrm>
            <a:off x="282389" y="1627093"/>
            <a:ext cx="4933214" cy="303428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28600" indent="-228600" algn="l">
              <a:buFont typeface="+mj-lt"/>
              <a:buAutoNum type="arabicPeriod" startAt="4"/>
            </a:pPr>
            <a:r>
              <a:rPr lang="en-IN" sz="1000" b="1" i="0" dirty="0">
                <a:solidFill>
                  <a:srgbClr val="8CA621"/>
                </a:solidFill>
                <a:effectLst/>
                <a:latin typeface="Arial" panose="020B0604020202020204" pitchFamily="34" charset="0"/>
                <a:cs typeface="Arial" panose="020B0604020202020204" pitchFamily="34" charset="0"/>
              </a:rPr>
              <a:t>Affiliate Enablement – </a:t>
            </a:r>
            <a:r>
              <a:rPr lang="en-IN" sz="1000" i="0" dirty="0">
                <a:solidFill>
                  <a:srgbClr val="333333"/>
                </a:solidFill>
                <a:effectLst/>
                <a:latin typeface="Arial" panose="020B0604020202020204" pitchFamily="34" charset="0"/>
                <a:cs typeface="Arial" panose="020B0604020202020204" pitchFamily="34" charset="0"/>
              </a:rPr>
              <a:t>The next step is to make sure you give your affiliates appropriate promotional tools. These tools may be brief descriptions of your products and services which affiliates can put on their website or newsletters or handouts. This is how they will drive web traffic back to you.</a:t>
            </a:r>
          </a:p>
        </p:txBody>
      </p:sp>
      <p:sp>
        <p:nvSpPr>
          <p:cNvPr id="9" name="Rectangle 8">
            <a:extLst>
              <a:ext uri="{FF2B5EF4-FFF2-40B4-BE49-F238E27FC236}">
                <a16:creationId xmlns:a16="http://schemas.microsoft.com/office/drawing/2014/main" id="{D26B2C90-894B-4681-9D3B-2D9954B25689}"/>
              </a:ext>
            </a:extLst>
          </p:cNvPr>
          <p:cNvSpPr/>
          <p:nvPr/>
        </p:nvSpPr>
        <p:spPr>
          <a:xfrm>
            <a:off x="2521019" y="316007"/>
            <a:ext cx="4598894" cy="618564"/>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252000" rtlCol="0" anchor="ctr"/>
          <a:lstStyle/>
          <a:p>
            <a:pPr marL="0" indent="0" algn="ctr">
              <a:buNone/>
            </a:pPr>
            <a:r>
              <a:rPr lang="en-IN" sz="1200" i="0" dirty="0">
                <a:solidFill>
                  <a:srgbClr val="636361"/>
                </a:solidFill>
                <a:effectLst/>
                <a:latin typeface="Montserrat" panose="00000500000000000000" pitchFamily="2" charset="0"/>
              </a:rPr>
              <a:t>What is Affiliate Marketing Management Software?</a:t>
            </a:r>
          </a:p>
        </p:txBody>
      </p:sp>
    </p:spTree>
    <p:extLst>
      <p:ext uri="{BB962C8B-B14F-4D97-AF65-F5344CB8AC3E}">
        <p14:creationId xmlns:p14="http://schemas.microsoft.com/office/powerpoint/2010/main" val="34736200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1074</TotalTime>
  <Words>1205</Words>
  <Application>Microsoft Office PowerPoint</Application>
  <PresentationFormat>Custom</PresentationFormat>
  <Paragraphs>30</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Montserrat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71</cp:revision>
  <dcterms:created xsi:type="dcterms:W3CDTF">2016-08-01T19:14:45Z</dcterms:created>
  <dcterms:modified xsi:type="dcterms:W3CDTF">2022-11-07T11:53:02Z</dcterms:modified>
</cp:coreProperties>
</file>