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1"/>
  </p:notesMasterIdLst>
  <p:handoutMasterIdLst>
    <p:handoutMasterId r:id="rId12"/>
  </p:handoutMasterIdLst>
  <p:sldIdLst>
    <p:sldId id="256" r:id="rId2"/>
    <p:sldId id="266" r:id="rId3"/>
    <p:sldId id="265" r:id="rId4"/>
    <p:sldId id="264" r:id="rId5"/>
    <p:sldId id="267" r:id="rId6"/>
    <p:sldId id="276" r:id="rId7"/>
    <p:sldId id="277" r:id="rId8"/>
    <p:sldId id="278" r:id="rId9"/>
    <p:sldId id="263" r:id="rId10"/>
  </p:sldIdLst>
  <p:sldSz cx="9144000" cy="5148263"/>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7C14A-1D38-4C79-A4E3-3BC70686719C}" v="6" dt="2022-12-29T06:25:30.379"/>
    <p1510:client id="{764865CD-E7C9-43E1-B091-D47481E06A03}" v="26" dt="2022-12-29T07:01:29.207"/>
    <p1510:client id="{A99DC759-09BB-2C29-11ED-8A545885C5AB}" v="5" dt="2022-12-29T18:47:04.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ad Faijan" userId="af345571-9521-4c6a-b018-014f36d64091" providerId="ADAL" clId="{764865CD-E7C9-43E1-B091-D47481E06A03}"/>
    <pc:docChg chg="modSld modMainMaster">
      <pc:chgData name="Mohammad Faijan" userId="af345571-9521-4c6a-b018-014f36d64091" providerId="ADAL" clId="{764865CD-E7C9-43E1-B091-D47481E06A03}" dt="2022-12-29T07:00:45.987" v="415" actId="18131"/>
      <pc:docMkLst>
        <pc:docMk/>
      </pc:docMkLst>
      <pc:sldChg chg="modSp mod">
        <pc:chgData name="Mohammad Faijan" userId="af345571-9521-4c6a-b018-014f36d64091" providerId="ADAL" clId="{764865CD-E7C9-43E1-B091-D47481E06A03}" dt="2022-12-29T07:00:10.486" v="405" actId="20577"/>
        <pc:sldMkLst>
          <pc:docMk/>
          <pc:sldMk cId="2429983986" sldId="256"/>
        </pc:sldMkLst>
        <pc:spChg chg="mod">
          <ac:chgData name="Mohammad Faijan" userId="af345571-9521-4c6a-b018-014f36d64091" providerId="ADAL" clId="{764865CD-E7C9-43E1-B091-D47481E06A03}" dt="2022-12-29T07:00:10.486" v="405" actId="20577"/>
          <ac:spMkLst>
            <pc:docMk/>
            <pc:sldMk cId="2429983986" sldId="256"/>
            <ac:spMk id="3" creationId="{C30F3AE9-94FC-47FF-AB51-F2D15AF600B5}"/>
          </ac:spMkLst>
        </pc:spChg>
      </pc:sldChg>
      <pc:sldChg chg="modSp mod">
        <pc:chgData name="Mohammad Faijan" userId="af345571-9521-4c6a-b018-014f36d64091" providerId="ADAL" clId="{764865CD-E7C9-43E1-B091-D47481E06A03}" dt="2022-12-29T06:33:30.772" v="132" actId="18131"/>
        <pc:sldMkLst>
          <pc:docMk/>
          <pc:sldMk cId="363752343" sldId="264"/>
        </pc:sldMkLst>
        <pc:picChg chg="mod modCrop">
          <ac:chgData name="Mohammad Faijan" userId="af345571-9521-4c6a-b018-014f36d64091" providerId="ADAL" clId="{764865CD-E7C9-43E1-B091-D47481E06A03}" dt="2022-12-29T06:33:30.772" v="132" actId="18131"/>
          <ac:picMkLst>
            <pc:docMk/>
            <pc:sldMk cId="363752343" sldId="264"/>
            <ac:picMk id="8" creationId="{2E230574-52AD-4845-B9D5-E3A89D67BD81}"/>
          </ac:picMkLst>
        </pc:picChg>
      </pc:sldChg>
      <pc:sldChg chg="modSp mod">
        <pc:chgData name="Mohammad Faijan" userId="af345571-9521-4c6a-b018-014f36d64091" providerId="ADAL" clId="{764865CD-E7C9-43E1-B091-D47481E06A03}" dt="2022-12-29T07:00:45.987" v="415" actId="18131"/>
        <pc:sldMkLst>
          <pc:docMk/>
          <pc:sldMk cId="1195121051" sldId="265"/>
        </pc:sldMkLst>
        <pc:picChg chg="mod modCrop">
          <ac:chgData name="Mohammad Faijan" userId="af345571-9521-4c6a-b018-014f36d64091" providerId="ADAL" clId="{764865CD-E7C9-43E1-B091-D47481E06A03}" dt="2022-12-29T07:00:45.987" v="415" actId="18131"/>
          <ac:picMkLst>
            <pc:docMk/>
            <pc:sldMk cId="1195121051" sldId="265"/>
            <ac:picMk id="6" creationId="{98CDFFF9-4C55-4B2C-931F-60C492221646}"/>
          </ac:picMkLst>
        </pc:picChg>
      </pc:sldChg>
      <pc:sldChg chg="modSp mod">
        <pc:chgData name="Mohammad Faijan" userId="af345571-9521-4c6a-b018-014f36d64091" providerId="ADAL" clId="{764865CD-E7C9-43E1-B091-D47481E06A03}" dt="2022-12-29T06:30:32.893" v="18" actId="18131"/>
        <pc:sldMkLst>
          <pc:docMk/>
          <pc:sldMk cId="1262202798" sldId="266"/>
        </pc:sldMkLst>
        <pc:picChg chg="mod modCrop">
          <ac:chgData name="Mohammad Faijan" userId="af345571-9521-4c6a-b018-014f36d64091" providerId="ADAL" clId="{764865CD-E7C9-43E1-B091-D47481E06A03}" dt="2022-12-29T06:30:32.893" v="18" actId="18131"/>
          <ac:picMkLst>
            <pc:docMk/>
            <pc:sldMk cId="1262202798" sldId="266"/>
            <ac:picMk id="8" creationId="{2E230574-52AD-4845-B9D5-E3A89D67BD81}"/>
          </ac:picMkLst>
        </pc:picChg>
      </pc:sldChg>
      <pc:sldChg chg="modSp mod">
        <pc:chgData name="Mohammad Faijan" userId="af345571-9521-4c6a-b018-014f36d64091" providerId="ADAL" clId="{764865CD-E7C9-43E1-B091-D47481E06A03}" dt="2022-12-29T06:44:51.026" v="245" actId="18131"/>
        <pc:sldMkLst>
          <pc:docMk/>
          <pc:sldMk cId="930811997" sldId="267"/>
        </pc:sldMkLst>
        <pc:picChg chg="mod modCrop">
          <ac:chgData name="Mohammad Faijan" userId="af345571-9521-4c6a-b018-014f36d64091" providerId="ADAL" clId="{764865CD-E7C9-43E1-B091-D47481E06A03}" dt="2022-12-29T06:44:51.026" v="245" actId="18131"/>
          <ac:picMkLst>
            <pc:docMk/>
            <pc:sldMk cId="930811997" sldId="267"/>
            <ac:picMk id="6" creationId="{98CDFFF9-4C55-4B2C-931F-60C492221646}"/>
          </ac:picMkLst>
        </pc:picChg>
      </pc:sldChg>
      <pc:sldChg chg="modSp mod">
        <pc:chgData name="Mohammad Faijan" userId="af345571-9521-4c6a-b018-014f36d64091" providerId="ADAL" clId="{764865CD-E7C9-43E1-B091-D47481E06A03}" dt="2022-12-29T06:50:04.107" v="343" actId="18131"/>
        <pc:sldMkLst>
          <pc:docMk/>
          <pc:sldMk cId="3931848279" sldId="276"/>
        </pc:sldMkLst>
        <pc:picChg chg="mod modCrop">
          <ac:chgData name="Mohammad Faijan" userId="af345571-9521-4c6a-b018-014f36d64091" providerId="ADAL" clId="{764865CD-E7C9-43E1-B091-D47481E06A03}" dt="2022-12-29T06:50:04.107" v="343" actId="18131"/>
          <ac:picMkLst>
            <pc:docMk/>
            <pc:sldMk cId="3931848279" sldId="276"/>
            <ac:picMk id="8" creationId="{2E230574-52AD-4845-B9D5-E3A89D67BD81}"/>
          </ac:picMkLst>
        </pc:picChg>
      </pc:sldChg>
      <pc:sldChg chg="modSp mod">
        <pc:chgData name="Mohammad Faijan" userId="af345571-9521-4c6a-b018-014f36d64091" providerId="ADAL" clId="{764865CD-E7C9-43E1-B091-D47481E06A03}" dt="2022-12-29T06:53:24.843" v="381" actId="18131"/>
        <pc:sldMkLst>
          <pc:docMk/>
          <pc:sldMk cId="1557784649" sldId="277"/>
        </pc:sldMkLst>
        <pc:picChg chg="mod modCrop">
          <ac:chgData name="Mohammad Faijan" userId="af345571-9521-4c6a-b018-014f36d64091" providerId="ADAL" clId="{764865CD-E7C9-43E1-B091-D47481E06A03}" dt="2022-12-29T06:53:24.843" v="381" actId="18131"/>
          <ac:picMkLst>
            <pc:docMk/>
            <pc:sldMk cId="1557784649" sldId="277"/>
            <ac:picMk id="6" creationId="{98CDFFF9-4C55-4B2C-931F-60C492221646}"/>
          </ac:picMkLst>
        </pc:picChg>
      </pc:sldChg>
      <pc:sldChg chg="modSp">
        <pc:chgData name="Mohammad Faijan" userId="af345571-9521-4c6a-b018-014f36d64091" providerId="ADAL" clId="{764865CD-E7C9-43E1-B091-D47481E06A03}" dt="2022-12-29T06:58:38.104" v="385" actId="14826"/>
        <pc:sldMkLst>
          <pc:docMk/>
          <pc:sldMk cId="2998912425" sldId="278"/>
        </pc:sldMkLst>
        <pc:picChg chg="mod">
          <ac:chgData name="Mohammad Faijan" userId="af345571-9521-4c6a-b018-014f36d64091" providerId="ADAL" clId="{764865CD-E7C9-43E1-B091-D47481E06A03}" dt="2022-12-29T06:58:38.104" v="385" actId="14826"/>
          <ac:picMkLst>
            <pc:docMk/>
            <pc:sldMk cId="2998912425" sldId="278"/>
            <ac:picMk id="8" creationId="{2E230574-52AD-4845-B9D5-E3A89D67BD81}"/>
          </ac:picMkLst>
        </pc:picChg>
      </pc:sldChg>
      <pc:sldMasterChg chg="modSldLayout">
        <pc:chgData name="Mohammad Faijan" userId="af345571-9521-4c6a-b018-014f36d64091" providerId="ADAL" clId="{764865CD-E7C9-43E1-B091-D47481E06A03}" dt="2022-12-29T06:59:42.841" v="401" actId="29295"/>
        <pc:sldMasterMkLst>
          <pc:docMk/>
          <pc:sldMasterMk cId="1867618857" sldId="2147483651"/>
        </pc:sldMasterMkLst>
        <pc:sldLayoutChg chg="modSp mod">
          <pc:chgData name="Mohammad Faijan" userId="af345571-9521-4c6a-b018-014f36d64091" providerId="ADAL" clId="{764865CD-E7C9-43E1-B091-D47481E06A03}" dt="2022-12-29T06:59:42.841" v="401" actId="29295"/>
          <pc:sldLayoutMkLst>
            <pc:docMk/>
            <pc:sldMasterMk cId="1867618857" sldId="2147483651"/>
            <pc:sldLayoutMk cId="517167494" sldId="2147483668"/>
          </pc:sldLayoutMkLst>
          <pc:picChg chg="mod modCrop">
            <ac:chgData name="Mohammad Faijan" userId="af345571-9521-4c6a-b018-014f36d64091" providerId="ADAL" clId="{764865CD-E7C9-43E1-B091-D47481E06A03}" dt="2022-12-29T06:59:42.841" v="401" actId="29295"/>
            <ac:picMkLst>
              <pc:docMk/>
              <pc:sldMasterMk cId="1867618857" sldId="2147483651"/>
              <pc:sldLayoutMk cId="517167494" sldId="2147483668"/>
              <ac:picMk id="11" creationId="{9964F19A-7DD2-467B-8D03-3CD7BECF9CCD}"/>
            </ac:picMkLst>
          </pc:picChg>
        </pc:sldLayoutChg>
      </pc:sldMasterChg>
    </pc:docChg>
  </pc:docChgLst>
  <pc:docChgLst>
    <pc:chgData name="Subhajit Ghosh" userId="S::subhajit.ghosh@zinfitech.com::c585d1f3-935b-4ece-b40b-1a6550e66d72" providerId="AD" clId="Web-{A99DC759-09BB-2C29-11ED-8A545885C5AB}"/>
    <pc:docChg chg="modSld">
      <pc:chgData name="Subhajit Ghosh" userId="S::subhajit.ghosh@zinfitech.com::c585d1f3-935b-4ece-b40b-1a6550e66d72" providerId="AD" clId="Web-{A99DC759-09BB-2C29-11ED-8A545885C5AB}" dt="2022-12-29T18:47:04.047" v="4" actId="14100"/>
      <pc:docMkLst>
        <pc:docMk/>
      </pc:docMkLst>
      <pc:sldChg chg="modSp">
        <pc:chgData name="Subhajit Ghosh" userId="S::subhajit.ghosh@zinfitech.com::c585d1f3-935b-4ece-b40b-1a6550e66d72" providerId="AD" clId="Web-{A99DC759-09BB-2C29-11ED-8A545885C5AB}" dt="2022-12-29T18:45:10.043" v="0" actId="1076"/>
        <pc:sldMkLst>
          <pc:docMk/>
          <pc:sldMk cId="1195121051" sldId="265"/>
        </pc:sldMkLst>
        <pc:picChg chg="mod">
          <ac:chgData name="Subhajit Ghosh" userId="S::subhajit.ghosh@zinfitech.com::c585d1f3-935b-4ece-b40b-1a6550e66d72" providerId="AD" clId="Web-{A99DC759-09BB-2C29-11ED-8A545885C5AB}" dt="2022-12-29T18:45:10.043" v="0" actId="1076"/>
          <ac:picMkLst>
            <pc:docMk/>
            <pc:sldMk cId="1195121051" sldId="265"/>
            <ac:picMk id="6" creationId="{98CDFFF9-4C55-4B2C-931F-60C492221646}"/>
          </ac:picMkLst>
        </pc:picChg>
      </pc:sldChg>
      <pc:sldChg chg="modSp">
        <pc:chgData name="Subhajit Ghosh" userId="S::subhajit.ghosh@zinfitech.com::c585d1f3-935b-4ece-b40b-1a6550e66d72" providerId="AD" clId="Web-{A99DC759-09BB-2C29-11ED-8A545885C5AB}" dt="2022-12-29T18:45:59.592" v="3" actId="1076"/>
        <pc:sldMkLst>
          <pc:docMk/>
          <pc:sldMk cId="930811997" sldId="267"/>
        </pc:sldMkLst>
        <pc:picChg chg="mod">
          <ac:chgData name="Subhajit Ghosh" userId="S::subhajit.ghosh@zinfitech.com::c585d1f3-935b-4ece-b40b-1a6550e66d72" providerId="AD" clId="Web-{A99DC759-09BB-2C29-11ED-8A545885C5AB}" dt="2022-12-29T18:45:59.592" v="3" actId="1076"/>
          <ac:picMkLst>
            <pc:docMk/>
            <pc:sldMk cId="930811997" sldId="267"/>
            <ac:picMk id="6" creationId="{98CDFFF9-4C55-4B2C-931F-60C492221646}"/>
          </ac:picMkLst>
        </pc:picChg>
      </pc:sldChg>
      <pc:sldChg chg="modSp">
        <pc:chgData name="Subhajit Ghosh" userId="S::subhajit.ghosh@zinfitech.com::c585d1f3-935b-4ece-b40b-1a6550e66d72" providerId="AD" clId="Web-{A99DC759-09BB-2C29-11ED-8A545885C5AB}" dt="2022-12-29T18:47:04.047" v="4" actId="14100"/>
        <pc:sldMkLst>
          <pc:docMk/>
          <pc:sldMk cId="1557784649" sldId="277"/>
        </pc:sldMkLst>
        <pc:picChg chg="mod">
          <ac:chgData name="Subhajit Ghosh" userId="S::subhajit.ghosh@zinfitech.com::c585d1f3-935b-4ece-b40b-1a6550e66d72" providerId="AD" clId="Web-{A99DC759-09BB-2C29-11ED-8A545885C5AB}" dt="2022-12-29T18:47:04.047" v="4" actId="14100"/>
          <ac:picMkLst>
            <pc:docMk/>
            <pc:sldMk cId="1557784649" sldId="277"/>
            <ac:picMk id="6" creationId="{98CDFFF9-4C55-4B2C-931F-60C492221646}"/>
          </ac:picMkLst>
        </pc:picChg>
      </pc:sldChg>
    </pc:docChg>
  </pc:docChgLst>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09T09:36:25.420" v="202" actId="478"/>
      <pc:docMkLst>
        <pc:docMk/>
      </pc:docMkLst>
      <pc:sldChg chg="modSp mod">
        <pc:chgData name="Subhajit Ghosh" userId="c585d1f3-935b-4ece-b40b-1a6550e66d72" providerId="ADAL" clId="{04711946-FB98-43CA-9F5E-9FA6B278E1F2}" dt="2022-10-28T07:20:10.188" v="5" actId="400"/>
        <pc:sldMkLst>
          <pc:docMk/>
          <pc:sldMk cId="2429983986" sldId="256"/>
        </pc:sldMkLst>
        <pc:spChg chg="mod">
          <ac:chgData name="Subhajit Ghosh" userId="c585d1f3-935b-4ece-b40b-1a6550e66d72" providerId="ADAL" clId="{04711946-FB98-43CA-9F5E-9FA6B278E1F2}" dt="2022-10-28T07:20:10.188" v="5" actId="40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09T07:36:41.132" v="138"/>
        <pc:sldMkLst>
          <pc:docMk/>
          <pc:sldMk cId="363752343" sldId="264"/>
        </pc:sldMkLst>
        <pc:spChg chg="add del">
          <ac:chgData name="Subhajit Ghosh" userId="c585d1f3-935b-4ece-b40b-1a6550e66d72" providerId="ADAL" clId="{04711946-FB98-43CA-9F5E-9FA6B278E1F2}" dt="2022-11-09T07:36:41.132" v="138"/>
          <ac:spMkLst>
            <pc:docMk/>
            <pc:sldMk cId="363752343" sldId="264"/>
            <ac:spMk id="2" creationId="{E5E9BCD5-8FCA-481B-92A2-126DEB6A2F45}"/>
          </ac:spMkLst>
        </pc:sp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09T09:36:25.420" v="202" actId="478"/>
        <pc:sldMasterMkLst>
          <pc:docMk/>
          <pc:sldMasterMk cId="1867618857" sldId="2147483651"/>
        </pc:sldMasterMkLst>
        <pc:sldLayoutChg chg="addSp delSp modSp mod">
          <pc:chgData name="Subhajit Ghosh" userId="c585d1f3-935b-4ece-b40b-1a6550e66d72" providerId="ADAL" clId="{04711946-FB98-43CA-9F5E-9FA6B278E1F2}" dt="2022-11-09T09:36:25.420" v="202" actId="478"/>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ac:chgData name="Subhajit Ghosh" userId="c585d1f3-935b-4ece-b40b-1a6550e66d72" providerId="ADAL" clId="{04711946-FB98-43CA-9F5E-9FA6B278E1F2}" dt="2022-11-09T09:34:27.367" v="182"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docChgLst>
    <pc:chgData name="Mohammad Faijan" userId="af345571-9521-4c6a-b018-014f36d64091" providerId="ADAL" clId="{3557C14A-1D38-4C79-A4E3-3BC70686719C}"/>
    <pc:docChg chg="undo redo custSel addSld modSld sldOrd modMainMaster">
      <pc:chgData name="Mohammad Faijan" userId="af345571-9521-4c6a-b018-014f36d64091" providerId="ADAL" clId="{3557C14A-1D38-4C79-A4E3-3BC70686719C}" dt="2022-12-29T06:27:35.117" v="67"/>
      <pc:docMkLst>
        <pc:docMk/>
      </pc:docMkLst>
      <pc:sldChg chg="modSp mod">
        <pc:chgData name="Mohammad Faijan" userId="af345571-9521-4c6a-b018-014f36d64091" providerId="ADAL" clId="{3557C14A-1D38-4C79-A4E3-3BC70686719C}" dt="2022-12-29T06:23:33.340" v="0"/>
        <pc:sldMkLst>
          <pc:docMk/>
          <pc:sldMk cId="2429983986" sldId="256"/>
        </pc:sldMkLst>
        <pc:spChg chg="mod">
          <ac:chgData name="Mohammad Faijan" userId="af345571-9521-4c6a-b018-014f36d64091" providerId="ADAL" clId="{3557C14A-1D38-4C79-A4E3-3BC70686719C}" dt="2022-12-29T06:23:33.340" v="0"/>
          <ac:spMkLst>
            <pc:docMk/>
            <pc:sldMk cId="2429983986" sldId="256"/>
            <ac:spMk id="3" creationId="{C30F3AE9-94FC-47FF-AB51-F2D15AF600B5}"/>
          </ac:spMkLst>
        </pc:spChg>
      </pc:sldChg>
      <pc:sldChg chg="modSp mod">
        <pc:chgData name="Mohammad Faijan" userId="af345571-9521-4c6a-b018-014f36d64091" providerId="ADAL" clId="{3557C14A-1D38-4C79-A4E3-3BC70686719C}" dt="2022-12-29T06:26:43.269" v="55"/>
        <pc:sldMkLst>
          <pc:docMk/>
          <pc:sldMk cId="363752343" sldId="264"/>
        </pc:sldMkLst>
        <pc:spChg chg="mod">
          <ac:chgData name="Mohammad Faijan" userId="af345571-9521-4c6a-b018-014f36d64091" providerId="ADAL" clId="{3557C14A-1D38-4C79-A4E3-3BC70686719C}" dt="2022-12-29T06:26:43.269" v="55"/>
          <ac:spMkLst>
            <pc:docMk/>
            <pc:sldMk cId="363752343" sldId="264"/>
            <ac:spMk id="3" creationId="{CE6C7CCA-19CF-48F3-A238-E2047456B87A}"/>
          </ac:spMkLst>
        </pc:spChg>
        <pc:spChg chg="mod">
          <ac:chgData name="Mohammad Faijan" userId="af345571-9521-4c6a-b018-014f36d64091" providerId="ADAL" clId="{3557C14A-1D38-4C79-A4E3-3BC70686719C}" dt="2022-12-29T06:25:48.901" v="49"/>
          <ac:spMkLst>
            <pc:docMk/>
            <pc:sldMk cId="363752343" sldId="264"/>
            <ac:spMk id="4" creationId="{8275B74D-B5DD-4162-AFB0-975617E40984}"/>
          </ac:spMkLst>
        </pc:spChg>
      </pc:sldChg>
      <pc:sldChg chg="modSp mod">
        <pc:chgData name="Mohammad Faijan" userId="af345571-9521-4c6a-b018-014f36d64091" providerId="ADAL" clId="{3557C14A-1D38-4C79-A4E3-3BC70686719C}" dt="2022-12-29T06:26:33.068" v="54" actId="14100"/>
        <pc:sldMkLst>
          <pc:docMk/>
          <pc:sldMk cId="1195121051" sldId="265"/>
        </pc:sldMkLst>
        <pc:spChg chg="mod">
          <ac:chgData name="Mohammad Faijan" userId="af345571-9521-4c6a-b018-014f36d64091" providerId="ADAL" clId="{3557C14A-1D38-4C79-A4E3-3BC70686719C}" dt="2022-12-29T06:26:33.068" v="54" actId="14100"/>
          <ac:spMkLst>
            <pc:docMk/>
            <pc:sldMk cId="1195121051" sldId="265"/>
            <ac:spMk id="3" creationId="{229ADFA0-8947-4543-A9AC-30819E9682E2}"/>
          </ac:spMkLst>
        </pc:spChg>
        <pc:spChg chg="mod">
          <ac:chgData name="Mohammad Faijan" userId="af345571-9521-4c6a-b018-014f36d64091" providerId="ADAL" clId="{3557C14A-1D38-4C79-A4E3-3BC70686719C}" dt="2022-12-29T06:25:45.889" v="48"/>
          <ac:spMkLst>
            <pc:docMk/>
            <pc:sldMk cId="1195121051" sldId="265"/>
            <ac:spMk id="7" creationId="{23527124-705F-48AB-ACAF-9EB3BCD52CEC}"/>
          </ac:spMkLst>
        </pc:spChg>
      </pc:sldChg>
      <pc:sldChg chg="modSp mod">
        <pc:chgData name="Mohammad Faijan" userId="af345571-9521-4c6a-b018-014f36d64091" providerId="ADAL" clId="{3557C14A-1D38-4C79-A4E3-3BC70686719C}" dt="2022-12-29T06:26:17.254" v="52"/>
        <pc:sldMkLst>
          <pc:docMk/>
          <pc:sldMk cId="1262202798" sldId="266"/>
        </pc:sldMkLst>
        <pc:spChg chg="mod">
          <ac:chgData name="Mohammad Faijan" userId="af345571-9521-4c6a-b018-014f36d64091" providerId="ADAL" clId="{3557C14A-1D38-4C79-A4E3-3BC70686719C}" dt="2022-12-29T06:25:30.842" v="47"/>
          <ac:spMkLst>
            <pc:docMk/>
            <pc:sldMk cId="1262202798" sldId="266"/>
            <ac:spMk id="4" creationId="{8275B74D-B5DD-4162-AFB0-975617E40984}"/>
          </ac:spMkLst>
        </pc:spChg>
        <pc:spChg chg="mod">
          <ac:chgData name="Mohammad Faijan" userId="af345571-9521-4c6a-b018-014f36d64091" providerId="ADAL" clId="{3557C14A-1D38-4C79-A4E3-3BC70686719C}" dt="2022-12-29T06:26:17.254" v="52"/>
          <ac:spMkLst>
            <pc:docMk/>
            <pc:sldMk cId="1262202798" sldId="266"/>
            <ac:spMk id="5" creationId="{6B4D3DB6-5818-4586-960C-4181EAF1AB34}"/>
          </ac:spMkLst>
        </pc:spChg>
      </pc:sldChg>
      <pc:sldChg chg="modSp mod">
        <pc:chgData name="Mohammad Faijan" userId="af345571-9521-4c6a-b018-014f36d64091" providerId="ADAL" clId="{3557C14A-1D38-4C79-A4E3-3BC70686719C}" dt="2022-12-29T06:26:52.110" v="56"/>
        <pc:sldMkLst>
          <pc:docMk/>
          <pc:sldMk cId="930811997" sldId="267"/>
        </pc:sldMkLst>
        <pc:spChg chg="mod">
          <ac:chgData name="Mohammad Faijan" userId="af345571-9521-4c6a-b018-014f36d64091" providerId="ADAL" clId="{3557C14A-1D38-4C79-A4E3-3BC70686719C}" dt="2022-12-29T06:26:52.110" v="56"/>
          <ac:spMkLst>
            <pc:docMk/>
            <pc:sldMk cId="930811997" sldId="267"/>
            <ac:spMk id="3" creationId="{229ADFA0-8947-4543-A9AC-30819E9682E2}"/>
          </ac:spMkLst>
        </pc:spChg>
        <pc:spChg chg="mod">
          <ac:chgData name="Mohammad Faijan" userId="af345571-9521-4c6a-b018-014f36d64091" providerId="ADAL" clId="{3557C14A-1D38-4C79-A4E3-3BC70686719C}" dt="2022-12-29T06:25:51.456" v="50"/>
          <ac:spMkLst>
            <pc:docMk/>
            <pc:sldMk cId="930811997" sldId="267"/>
            <ac:spMk id="4" creationId="{AC10FB89-25B5-43FC-8E3C-B8D908607E2F}"/>
          </ac:spMkLst>
        </pc:spChg>
      </pc:sldChg>
      <pc:sldChg chg="modSp mod">
        <pc:chgData name="Mohammad Faijan" userId="af345571-9521-4c6a-b018-014f36d64091" providerId="ADAL" clId="{3557C14A-1D38-4C79-A4E3-3BC70686719C}" dt="2022-12-29T06:27:02.610" v="57"/>
        <pc:sldMkLst>
          <pc:docMk/>
          <pc:sldMk cId="3931848279" sldId="276"/>
        </pc:sldMkLst>
        <pc:spChg chg="mod">
          <ac:chgData name="Mohammad Faijan" userId="af345571-9521-4c6a-b018-014f36d64091" providerId="ADAL" clId="{3557C14A-1D38-4C79-A4E3-3BC70686719C}" dt="2022-12-29T06:27:02.610" v="57"/>
          <ac:spMkLst>
            <pc:docMk/>
            <pc:sldMk cId="3931848279" sldId="276"/>
            <ac:spMk id="3" creationId="{CE6C7CCA-19CF-48F3-A238-E2047456B87A}"/>
          </ac:spMkLst>
        </pc:spChg>
        <pc:spChg chg="mod">
          <ac:chgData name="Mohammad Faijan" userId="af345571-9521-4c6a-b018-014f36d64091" providerId="ADAL" clId="{3557C14A-1D38-4C79-A4E3-3BC70686719C}" dt="2022-12-29T06:25:54.208" v="51"/>
          <ac:spMkLst>
            <pc:docMk/>
            <pc:sldMk cId="3931848279" sldId="276"/>
            <ac:spMk id="4" creationId="{8275B74D-B5DD-4162-AFB0-975617E40984}"/>
          </ac:spMkLst>
        </pc:spChg>
      </pc:sldChg>
      <pc:sldChg chg="modSp add mod ord">
        <pc:chgData name="Mohammad Faijan" userId="af345571-9521-4c6a-b018-014f36d64091" providerId="ADAL" clId="{3557C14A-1D38-4C79-A4E3-3BC70686719C}" dt="2022-12-29T06:27:19.161" v="61"/>
        <pc:sldMkLst>
          <pc:docMk/>
          <pc:sldMk cId="1557784649" sldId="277"/>
        </pc:sldMkLst>
        <pc:spChg chg="mod">
          <ac:chgData name="Mohammad Faijan" userId="af345571-9521-4c6a-b018-014f36d64091" providerId="ADAL" clId="{3557C14A-1D38-4C79-A4E3-3BC70686719C}" dt="2022-12-29T06:27:19.161" v="61"/>
          <ac:spMkLst>
            <pc:docMk/>
            <pc:sldMk cId="1557784649" sldId="277"/>
            <ac:spMk id="3" creationId="{229ADFA0-8947-4543-A9AC-30819E9682E2}"/>
          </ac:spMkLst>
        </pc:spChg>
      </pc:sldChg>
      <pc:sldChg chg="modSp add mod ord">
        <pc:chgData name="Mohammad Faijan" userId="af345571-9521-4c6a-b018-014f36d64091" providerId="ADAL" clId="{3557C14A-1D38-4C79-A4E3-3BC70686719C}" dt="2022-12-29T06:27:35.117" v="67"/>
        <pc:sldMkLst>
          <pc:docMk/>
          <pc:sldMk cId="2998912425" sldId="278"/>
        </pc:sldMkLst>
        <pc:spChg chg="mod">
          <ac:chgData name="Mohammad Faijan" userId="af345571-9521-4c6a-b018-014f36d64091" providerId="ADAL" clId="{3557C14A-1D38-4C79-A4E3-3BC70686719C}" dt="2022-12-29T06:27:35.117" v="67"/>
          <ac:spMkLst>
            <pc:docMk/>
            <pc:sldMk cId="2998912425" sldId="278"/>
            <ac:spMk id="3" creationId="{CE6C7CCA-19CF-48F3-A238-E2047456B87A}"/>
          </ac:spMkLst>
        </pc:spChg>
      </pc:sldChg>
      <pc:sldMasterChg chg="modSldLayout">
        <pc:chgData name="Mohammad Faijan" userId="af345571-9521-4c6a-b018-014f36d64091" providerId="ADAL" clId="{3557C14A-1D38-4C79-A4E3-3BC70686719C}" dt="2022-12-29T06:25:30.379" v="46" actId="14826"/>
        <pc:sldMasterMkLst>
          <pc:docMk/>
          <pc:sldMasterMk cId="1867618857" sldId="2147483651"/>
        </pc:sldMasterMkLst>
        <pc:sldLayoutChg chg="modSp mod">
          <pc:chgData name="Mohammad Faijan" userId="af345571-9521-4c6a-b018-014f36d64091" providerId="ADAL" clId="{3557C14A-1D38-4C79-A4E3-3BC70686719C}" dt="2022-12-29T06:25:30.379" v="46" actId="14826"/>
          <pc:sldLayoutMkLst>
            <pc:docMk/>
            <pc:sldMasterMk cId="1867618857" sldId="2147483651"/>
            <pc:sldLayoutMk cId="313042061" sldId="2147483655"/>
          </pc:sldLayoutMkLst>
          <pc:picChg chg="mod modCrop">
            <ac:chgData name="Mohammad Faijan" userId="af345571-9521-4c6a-b018-014f36d64091" providerId="ADAL" clId="{3557C14A-1D38-4C79-A4E3-3BC70686719C}" dt="2022-12-29T06:25:30.379" v="46" actId="14826"/>
            <ac:picMkLst>
              <pc:docMk/>
              <pc:sldMasterMk cId="1867618857" sldId="2147483651"/>
              <pc:sldLayoutMk cId="313042061" sldId="2147483655"/>
              <ac:picMk id="32" creationId="{B44FB1BF-4490-4A6D-9CFE-19C0310C010F}"/>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30-12-2022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30-12-2022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a:solidFill>
                  <a:srgbClr val="636361"/>
                </a:solidFill>
                <a:latin typeface="Montserrat" panose="00000500000000000000" pitchFamily="2" charset="0"/>
                <a:ea typeface="Arial" charset="0"/>
                <a:cs typeface="Arial" charset="0"/>
              </a:rPr>
              <a:t>Automating Profitable Growth™</a:t>
            </a:r>
            <a:endParaRPr lang="en-IN" sz="100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a:solidFill>
                  <a:srgbClr val="00BCFF"/>
                </a:solidFill>
              </a:rPr>
              <a:t>www</a:t>
            </a:r>
            <a:r>
              <a:rPr lang="en-US" sz="900">
                <a:solidFill>
                  <a:srgbClr val="00BCFF"/>
                </a:solidFill>
                <a:hlinkClick r:id="rId3"/>
              </a:rPr>
              <a:t>.</a:t>
            </a:r>
            <a:r>
              <a:rPr lang="en-US" sz="900">
                <a:solidFill>
                  <a:srgbClr val="00BCFF"/>
                </a:solidFill>
              </a:rPr>
              <a:t>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a:t>Click to edit Master text styles</a:t>
            </a:r>
            <a:endParaRPr lang="en-IN"/>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a:t>Click to edit Master text styles</a:t>
            </a:r>
            <a:endParaRPr lang="en-IN"/>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a:t>Click to edit Master text styles</a:t>
            </a:r>
            <a:endParaRPr lang="en-IN"/>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a:t>Click to edit Master text styles</a:t>
            </a:r>
            <a:endParaRPr lang="en-IN"/>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bwMode="ltGray">
          <a:xfrm>
            <a:off x="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a:solidFill>
                  <a:schemeClr val="bg1"/>
                </a:solidFill>
                <a:latin typeface="Arial" charset="0"/>
                <a:ea typeface="Arial" charset="0"/>
                <a:cs typeface="Arial" charset="0"/>
              </a:rPr>
              <a:t>Automating Profitable Growth™</a:t>
            </a:r>
            <a:endParaRPr lang="en-IN" sz="140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a:solidFill>
                  <a:srgbClr val="636361"/>
                </a:solidFill>
                <a:hlinkClick r:id="rId3"/>
              </a:rPr>
              <a:t>www.zinfi.com</a:t>
            </a:r>
            <a:endParaRPr lang="en-US" sz="90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a:solidFill>
                  <a:srgbClr val="636361"/>
                </a:solidFill>
                <a:latin typeface="Montserrat" panose="00000500000000000000" pitchFamily="2" charset="0"/>
                <a:ea typeface="Arial" charset="0"/>
                <a:cs typeface="Arial" charset="0"/>
              </a:rPr>
              <a:t>Automating Profitable Growth™</a:t>
            </a:r>
            <a:endParaRPr lang="en-IN" sz="100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a:solidFill>
                  <a:srgbClr val="636361"/>
                </a:solidFill>
                <a:latin typeface="Arial" charset="0"/>
                <a:ea typeface="Arial" charset="0"/>
                <a:cs typeface="Arial" charset="0"/>
              </a:rPr>
              <a:t>ZINFI Technologies, Inc.</a:t>
            </a:r>
            <a:br>
              <a:rPr lang="en-US" sz="1200">
                <a:solidFill>
                  <a:srgbClr val="636361"/>
                </a:solidFill>
                <a:latin typeface="Arial" charset="0"/>
                <a:ea typeface="Arial" charset="0"/>
                <a:cs typeface="Arial" charset="0"/>
              </a:rPr>
            </a:br>
            <a:r>
              <a:rPr lang="en-US" sz="1200">
                <a:solidFill>
                  <a:srgbClr val="636361"/>
                </a:solidFill>
                <a:latin typeface="Arial" charset="0"/>
                <a:ea typeface="Arial" charset="0"/>
                <a:cs typeface="Arial" charset="0"/>
              </a:rPr>
              <a:t>6200 Stoneridge Mall Road, Suite 300</a:t>
            </a:r>
            <a:br>
              <a:rPr lang="en-US" sz="1200">
                <a:solidFill>
                  <a:srgbClr val="636361"/>
                </a:solidFill>
                <a:latin typeface="Arial" charset="0"/>
                <a:ea typeface="Arial" charset="0"/>
                <a:cs typeface="Arial" charset="0"/>
              </a:rPr>
            </a:br>
            <a:r>
              <a:rPr lang="en-US" sz="1200">
                <a:solidFill>
                  <a:srgbClr val="636361"/>
                </a:solidFill>
                <a:latin typeface="Arial" charset="0"/>
                <a:ea typeface="Arial" charset="0"/>
                <a:cs typeface="Arial" charset="0"/>
              </a:rPr>
              <a:t>Pleasanton, CA 94588</a:t>
            </a:r>
          </a:p>
          <a:p>
            <a:pPr algn="l"/>
            <a:endParaRPr lang="en-US" sz="1200">
              <a:solidFill>
                <a:srgbClr val="807C78"/>
              </a:solidFill>
              <a:latin typeface="Arial" charset="0"/>
              <a:ea typeface="Arial" charset="0"/>
              <a:cs typeface="Arial" charset="0"/>
            </a:endParaRPr>
          </a:p>
          <a:p>
            <a:pPr algn="l"/>
            <a:r>
              <a:rPr lang="en-US" sz="120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zinfi.com/products/affiliate-marketing-management/overview/"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89"/>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a:solidFill>
                  <a:srgbClr val="0B5A9E"/>
                </a:solidFill>
                <a:latin typeface="Montserrat" pitchFamily="2" charset="0"/>
                <a:cs typeface="Arial" panose="020B0604020202020204" pitchFamily="34" charset="0"/>
              </a:rPr>
              <a:t>How to Enhance Collaboration Through Affiliate </a:t>
            </a:r>
            <a:br>
              <a:rPr lang="en-IN" sz="1800" b="1">
                <a:solidFill>
                  <a:srgbClr val="0B5A9E"/>
                </a:solidFill>
                <a:latin typeface="Montserrat" pitchFamily="2" charset="0"/>
                <a:cs typeface="Arial" panose="020B0604020202020204" pitchFamily="34" charset="0"/>
              </a:rPr>
            </a:br>
            <a:r>
              <a:rPr lang="en-IN" sz="1800" b="1">
                <a:solidFill>
                  <a:srgbClr val="0B5A9E"/>
                </a:solidFill>
                <a:latin typeface="Montserrat" pitchFamily="2" charset="0"/>
                <a:cs typeface="Arial" panose="020B0604020202020204" pitchFamily="34" charset="0"/>
              </a:rPr>
              <a:t>Marketing Software</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4"/>
            <a:ext cx="3636000" cy="5148264"/>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p:txBody>
          <a:bodyPr/>
          <a:lstStyle/>
          <a:p>
            <a:pPr>
              <a:lnSpc>
                <a:spcPts val="1300"/>
              </a:lnSpc>
            </a:pPr>
            <a:r>
              <a:rPr lang="en-IN"/>
              <a:t>An affiliate marketing program strategy can reap rewards for both small and large businesses. For small businesses, it is a dynamic and cost-effective way to ramp to have a “partner network” when operating under constrained resources – due to the low-cost nature of this kind of approach. For large businesses, it is a quick and easy way to expand your partner ecosystem and begin getting leads in the door, without the bureaucracy and slow-to-market challenges of signing up and training transacting partners through a tedious partner onboarding process.</a:t>
            </a:r>
          </a:p>
          <a:p>
            <a:pPr>
              <a:lnSpc>
                <a:spcPts val="1300"/>
              </a:lnSpc>
            </a:pPr>
            <a:r>
              <a:rPr lang="en-IN"/>
              <a:t>So, what are the benefits of using </a:t>
            </a:r>
            <a:r>
              <a:rPr lang="en-IN">
                <a:hlinkClick r:id="rId3"/>
              </a:rPr>
              <a:t>affiliate marketing</a:t>
            </a:r>
            <a:r>
              <a:rPr lang="en-IN"/>
              <a:t> software in support of your program strategy, and how does the software enhance collaboration with your partner ecosystem? Here are five major takeaways:</a:t>
            </a:r>
          </a:p>
        </p:txBody>
      </p:sp>
    </p:spTree>
    <p:extLst>
      <p:ext uri="{BB962C8B-B14F-4D97-AF65-F5344CB8AC3E}">
        <p14:creationId xmlns:p14="http://schemas.microsoft.com/office/powerpoint/2010/main" val="12622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6665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a:xfrm>
            <a:off x="288000" y="1267995"/>
            <a:ext cx="4932000" cy="3430505"/>
          </a:xfrm>
        </p:spPr>
        <p:txBody>
          <a:bodyPr/>
          <a:lstStyle/>
          <a:p>
            <a:pPr marL="228600" indent="-228600">
              <a:lnSpc>
                <a:spcPts val="1300"/>
              </a:lnSpc>
              <a:buFont typeface="+mj-lt"/>
              <a:buAutoNum type="arabicPeriod"/>
            </a:pPr>
            <a:r>
              <a:rPr lang="en-IN" b="1">
                <a:solidFill>
                  <a:srgbClr val="F27724"/>
                </a:solidFill>
              </a:rPr>
              <a:t>Build up your partner ecosystem with a network of no-cost, low-ramp partners :</a:t>
            </a:r>
            <a:r>
              <a:rPr lang="en-IN"/>
              <a:t> By opening up a referral program using affiliate marketing software, you can design a system in which affiliate partners grab links or material related to your offerings and market them through provided tools or on their own social media or web presences. These affiliate links are trackable, so you can tie the end-customer back to the affiliate partner who drove them to your site or portal and reward that partner with a commission upon closure of the deal. </a:t>
            </a:r>
            <a:br>
              <a:rPr lang="en-IN"/>
            </a:br>
            <a:br>
              <a:rPr lang="en-IN"/>
            </a:br>
            <a:r>
              <a:rPr lang="en-IN"/>
              <a:t>Using the software, you can create trackable links and snippets, distributing through the referral program and then measuring their effectiveness and determining which partners in the program are driving the most leads through which links or snippets. This establishes a collaborative “provide and drive” cadence that does not require the partner to go through any training or onboarding. Partners simply grab these resources and use them to promote your offerings in a dynamic way. The program costs you nothing and is an immediate turn-key solution – with no time to ramp for the affiliate partner. Make sure the software you choose has “UTM” or affiliate tracking available through provided product/services links and can also track the affiliate partner’s ID as the partner proceeds from the referral to the end deal, so they can get their proper commission.</a:t>
            </a:r>
            <a:endParaRPr lang="en-US"/>
          </a:p>
        </p:txBody>
      </p:sp>
      <p:sp>
        <p:nvSpPr>
          <p:cNvPr id="7" name="Text Placeholder 6">
            <a:extLst>
              <a:ext uri="{FF2B5EF4-FFF2-40B4-BE49-F238E27FC236}">
                <a16:creationId xmlns:a16="http://schemas.microsoft.com/office/drawing/2014/main" id="{23527124-705F-48AB-ACAF-9EB3BCD52CEC}"/>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Tree>
    <p:extLst>
      <p:ext uri="{BB962C8B-B14F-4D97-AF65-F5344CB8AC3E}">
        <p14:creationId xmlns:p14="http://schemas.microsoft.com/office/powerpoint/2010/main" val="119512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marL="228600" indent="-228600">
              <a:lnSpc>
                <a:spcPts val="1300"/>
              </a:lnSpc>
              <a:buFont typeface="+mj-lt"/>
              <a:buAutoNum type="arabicPeriod" startAt="2"/>
            </a:pPr>
            <a:r>
              <a:rPr lang="en-IN" b="1">
                <a:solidFill>
                  <a:srgbClr val="F27724"/>
                </a:solidFill>
              </a:rPr>
              <a:t>Use flexible, sliding commission models to incentivize high-performing affiliate partners :</a:t>
            </a:r>
            <a:r>
              <a:rPr lang="en-IN"/>
              <a:t> Make sure the commission structure in your affiliate or referral marketing program can be set up to increase the commission amount as the affiliate partner sends more transacting leads your way. We suggest you start off your base tier with a certain percentage commission. Then, if the partner continuously sends you good leads that you can close deals with, configure the software to increase the commission as they reach certain thresholds or tiers.</a:t>
            </a:r>
            <a:br>
              <a:rPr lang="en-IN"/>
            </a:br>
            <a:br>
              <a:rPr lang="en-IN"/>
            </a:br>
            <a:r>
              <a:rPr lang="en-IN"/>
              <a:t>Example: A referral partner starts off as a Bronze Affiliate Partner at a 3% commission level. Once they reach $100K in closed deal value from the leads they send your way, they move up to the Silver Affiliate Partner tier and now receive a 5% commission. Make sure the software you choose has the ability to create various tier levels in your program and has rules sets to automatically move affiliate partners up those tiers to higher commission rates based on specified performance criteria.</a:t>
            </a:r>
            <a:endParaRPr lang="en-US"/>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Tree>
    <p:extLst>
      <p:ext uri="{BB962C8B-B14F-4D97-AF65-F5344CB8AC3E}">
        <p14:creationId xmlns:p14="http://schemas.microsoft.com/office/powerpoint/2010/main" val="3637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6665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228600" indent="-228600">
              <a:lnSpc>
                <a:spcPts val="1300"/>
              </a:lnSpc>
              <a:buFont typeface="+mj-lt"/>
              <a:buAutoNum type="arabicPeriod" startAt="3"/>
            </a:pPr>
            <a:r>
              <a:rPr lang="en-IN" b="1">
                <a:solidFill>
                  <a:srgbClr val="F27724"/>
                </a:solidFill>
              </a:rPr>
              <a:t>Open up your offerings to new potential markets :</a:t>
            </a:r>
            <a:r>
              <a:rPr lang="en-IN"/>
              <a:t> Another way an affiliate marketing software program can enhance collaboration with your partner ecosystem is by attracting affiliate partners from other business verticals that might not normally be in your partner recruitment stream. Instead of having to onboard transacting partners through a rigorous training cadence and only accepting partners with certain competencies, you can allow affiliate partners to join your program and participate without having to meet any selling criteria. Since this is simply a marketing play, and these affiliate partners are just driving leads based on awareness, they do not have to meet any criteria and they can come from any vertical or business segment. </a:t>
            </a:r>
            <a:br>
              <a:rPr lang="en-IN"/>
            </a:br>
            <a:br>
              <a:rPr lang="en-IN"/>
            </a:br>
            <a:r>
              <a:rPr lang="en-IN"/>
              <a:t>Example: A company from the automotive industry might join your affiliate marketing program and put ads or links to your IT security products on their website or social platforms with the hope that some of their online customers might be interested in your products. Because they are focused on driving potential leads to get a commission </a:t>
            </a:r>
            <a:r>
              <a:rPr lang="en-IN" err="1"/>
              <a:t>payout</a:t>
            </a:r>
            <a:r>
              <a:rPr lang="en-IN"/>
              <a:t>, they will be motivated to put your marketing in front of any eyeballs they can.</a:t>
            </a:r>
            <a:endParaRPr lang="en-US"/>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Tree>
    <p:extLst>
      <p:ext uri="{BB962C8B-B14F-4D97-AF65-F5344CB8AC3E}">
        <p14:creationId xmlns:p14="http://schemas.microsoft.com/office/powerpoint/2010/main" val="93081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marL="228600" indent="-228600" algn="l">
              <a:lnSpc>
                <a:spcPts val="1300"/>
              </a:lnSpc>
              <a:buFont typeface="+mj-lt"/>
              <a:buAutoNum type="arabicPeriod" startAt="4"/>
            </a:pPr>
            <a:r>
              <a:rPr lang="en-IN" b="1" i="0">
                <a:solidFill>
                  <a:srgbClr val="F27724"/>
                </a:solidFill>
                <a:effectLst/>
                <a:latin typeface="Arial" panose="020B0604020202020204" pitchFamily="34" charset="0"/>
                <a:cs typeface="Arial" panose="020B0604020202020204" pitchFamily="34" charset="0"/>
              </a:rPr>
              <a:t>Achieve higher ROI through an affiliate marketing program :</a:t>
            </a:r>
            <a:r>
              <a:rPr lang="en-IN" i="0">
                <a:solidFill>
                  <a:srgbClr val="333333"/>
                </a:solidFill>
                <a:effectLst/>
                <a:latin typeface="Arial" panose="020B0604020202020204" pitchFamily="34" charset="0"/>
                <a:cs typeface="Arial" panose="020B0604020202020204" pitchFamily="34" charset="0"/>
              </a:rPr>
              <a:t> Since there is little to no lift or cost in creating referral links, ads or snippets through your affiliate marketing software, and since you can decide to open your program to anyone who signs, any and all leads that come in are ripe to pitch for deal closure and you are simply paying out a small commission percentage. (Keep in mind you can always choose to limit who you accept in your program based on criteria you set.) In this scenario, you don’t have the same overhead that you have with transacting partners, </a:t>
            </a:r>
            <a:br>
              <a:rPr lang="en-IN" i="0">
                <a:solidFill>
                  <a:srgbClr val="333333"/>
                </a:solidFill>
                <a:effectLst/>
                <a:latin typeface="Arial" panose="020B0604020202020204" pitchFamily="34" charset="0"/>
                <a:cs typeface="Arial" panose="020B0604020202020204" pitchFamily="34" charset="0"/>
              </a:rPr>
            </a:br>
            <a:br>
              <a:rPr lang="en-IN" i="0">
                <a:solidFill>
                  <a:srgbClr val="333333"/>
                </a:solidFill>
                <a:effectLst/>
                <a:latin typeface="Arial" panose="020B0604020202020204" pitchFamily="34" charset="0"/>
                <a:cs typeface="Arial" panose="020B0604020202020204" pitchFamily="34" charset="0"/>
              </a:rPr>
            </a:br>
            <a:r>
              <a:rPr lang="en-IN" i="0">
                <a:solidFill>
                  <a:srgbClr val="333333"/>
                </a:solidFill>
                <a:effectLst/>
                <a:latin typeface="Arial" panose="020B0604020202020204" pitchFamily="34" charset="0"/>
                <a:cs typeface="Arial" panose="020B0604020202020204" pitchFamily="34" charset="0"/>
              </a:rPr>
              <a:t>since you are essentially eliminating the need for training, onboarding, enablement, provisioning, inventory control and similar activities. Bringing on an affiliate partner through this program comes at almost no cost. In turn, they are referring leads that can achieve the same deal amounts as your transacting partners. The only difference is that you are closing these yourselves as the vendor. This means the overhead-to-profit ratios are much more generous, and the ROI per affiliate partner is higher.</a:t>
            </a:r>
            <a:endParaRPr lang="en-US" i="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Tree>
    <p:extLst>
      <p:ext uri="{BB962C8B-B14F-4D97-AF65-F5344CB8AC3E}">
        <p14:creationId xmlns:p14="http://schemas.microsoft.com/office/powerpoint/2010/main" val="393184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89248"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228600" indent="-228600">
              <a:lnSpc>
                <a:spcPts val="1300"/>
              </a:lnSpc>
              <a:buFont typeface="+mj-lt"/>
              <a:buAutoNum type="arabicPeriod" startAt="5"/>
            </a:pPr>
            <a:r>
              <a:rPr lang="en-IN" b="1" i="0">
                <a:solidFill>
                  <a:srgbClr val="F27724"/>
                </a:solidFill>
                <a:effectLst/>
                <a:latin typeface="Arial" panose="020B0604020202020204" pitchFamily="34" charset="0"/>
                <a:cs typeface="Arial" panose="020B0604020202020204" pitchFamily="34" charset="0"/>
              </a:rPr>
              <a:t>Increase your brand recognition and awareness :</a:t>
            </a:r>
            <a:r>
              <a:rPr lang="en-IN" i="0">
                <a:solidFill>
                  <a:srgbClr val="333333"/>
                </a:solidFill>
                <a:effectLst/>
                <a:latin typeface="Arial" panose="020B0604020202020204" pitchFamily="34" charset="0"/>
                <a:cs typeface="Arial" panose="020B0604020202020204" pitchFamily="34" charset="0"/>
              </a:rPr>
              <a:t> By developing a robust and attractive referral program through your affiliate marketing software, you can attract a variety of affiliate partner types who will promote your marketing links and ads to their networks and customers, therefore increasing your brand awareness through new channels. You can also extend the benefits of collaboration by engaging directly with these affiliate partners to find out what works the best for them, what marketing tactics have the highest returns and what generates the most referral sales/commission, thereby incentivizing your affiliate partners more. </a:t>
            </a:r>
            <a:br>
              <a:rPr lang="en-IN" i="0">
                <a:solidFill>
                  <a:srgbClr val="333333"/>
                </a:solidFill>
                <a:effectLst/>
                <a:latin typeface="Arial" panose="020B0604020202020204" pitchFamily="34" charset="0"/>
                <a:cs typeface="Arial" panose="020B0604020202020204" pitchFamily="34" charset="0"/>
              </a:rPr>
            </a:br>
            <a:br>
              <a:rPr lang="en-IN" i="0">
                <a:solidFill>
                  <a:srgbClr val="333333"/>
                </a:solidFill>
                <a:effectLst/>
                <a:latin typeface="Arial" panose="020B0604020202020204" pitchFamily="34" charset="0"/>
                <a:cs typeface="Arial" panose="020B0604020202020204" pitchFamily="34" charset="0"/>
              </a:rPr>
            </a:br>
            <a:r>
              <a:rPr lang="en-IN" i="0">
                <a:solidFill>
                  <a:srgbClr val="333333"/>
                </a:solidFill>
                <a:effectLst/>
                <a:latin typeface="Arial" panose="020B0604020202020204" pitchFamily="34" charset="0"/>
                <a:cs typeface="Arial" panose="020B0604020202020204" pitchFamily="34" charset="0"/>
              </a:rPr>
              <a:t>This creates a new and exciting network of “brand ambassadors” who will promote your brand and drive new business you might not have previously been exposed to. Make sure your affiliate marketing software has the ability to build programs that incorporate partner feedback, dialogue and insightful tracking of performance – not just by partner, but by tactic and sales forecasting of the referral leads that come in.</a:t>
            </a:r>
            <a:endParaRPr lang="en-US" i="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Tree>
    <p:extLst>
      <p:ext uri="{BB962C8B-B14F-4D97-AF65-F5344CB8AC3E}">
        <p14:creationId xmlns:p14="http://schemas.microsoft.com/office/powerpoint/2010/main" val="155778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a:t>To sum up, make sure you select affiliate marketing software that has sufficient collaboration and incentivization tools that will allow you to build out various robust programs at low cost. Key capabilities  to look for include multi-stream marketing tactics like social, web ads, product links, storefront links and emails; the ability to easily insert unique UTM or tracking codes to follow the affiliate partners who use them; and commission structure levels and rules engines, </a:t>
            </a:r>
            <a:br>
              <a:rPr lang="en-IN"/>
            </a:br>
            <a:br>
              <a:rPr lang="en-IN"/>
            </a:br>
            <a:r>
              <a:rPr lang="en-IN"/>
              <a:t>as well as the ability to manage pay-outs and reporting – all within one system. Adding these capabilities to your partner or channel marketing ecosystem will expand your partner network, brand recognition and potential customer base, providing new sources of revenue and reaping generous rewards.</a:t>
            </a:r>
            <a:endParaRPr lang="en-US" i="0">
              <a:solidFill>
                <a:srgbClr val="333333"/>
              </a:solidFill>
              <a:effectLst/>
              <a:latin typeface="Arial" panose="020B0604020202020204" pitchFamily="34" charset="0"/>
              <a:cs typeface="Arial" panose="020B0604020202020204" pitchFamily="34" charset="0"/>
            </a:endParaRPr>
          </a:p>
          <a:p>
            <a:pPr algn="l">
              <a:lnSpc>
                <a:spcPts val="1300"/>
              </a:lnSpc>
            </a:pPr>
            <a:endParaRPr lang="en-US" i="0">
              <a:solidFill>
                <a:srgbClr val="333333"/>
              </a:solidFill>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a:cs typeface="Arial" panose="020B0604020202020204" pitchFamily="34" charset="0"/>
              </a:rPr>
              <a:t>How to Enhance Collaboration Through Affiliate </a:t>
            </a:r>
            <a:br>
              <a:rPr lang="en-IN">
                <a:cs typeface="Arial" panose="020B0604020202020204" pitchFamily="34" charset="0"/>
              </a:rPr>
            </a:br>
            <a:r>
              <a:rPr lang="en-IN">
                <a:cs typeface="Arial" panose="020B0604020202020204" pitchFamily="34" charset="0"/>
              </a:rPr>
              <a:t>Marketing Software</a:t>
            </a:r>
          </a:p>
        </p:txBody>
      </p:sp>
    </p:spTree>
    <p:extLst>
      <p:ext uri="{BB962C8B-B14F-4D97-AF65-F5344CB8AC3E}">
        <p14:creationId xmlns:p14="http://schemas.microsoft.com/office/powerpoint/2010/main" val="299891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1347</Words>
  <Application>Microsoft Office PowerPoint</Application>
  <PresentationFormat>Custom</PresentationFormat>
  <Paragraphs>17</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1</cp:revision>
  <dcterms:created xsi:type="dcterms:W3CDTF">2016-08-01T19:14:45Z</dcterms:created>
  <dcterms:modified xsi:type="dcterms:W3CDTF">2022-12-29T18:52:52Z</dcterms:modified>
</cp:coreProperties>
</file>