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Lst>
  <p:notesMasterIdLst>
    <p:notesMasterId r:id="rId14"/>
  </p:notesMasterIdLst>
  <p:handoutMasterIdLst>
    <p:handoutMasterId r:id="rId15"/>
  </p:handoutMasterIdLst>
  <p:sldIdLst>
    <p:sldId id="256" r:id="rId2"/>
    <p:sldId id="266" r:id="rId3"/>
    <p:sldId id="265" r:id="rId4"/>
    <p:sldId id="264" r:id="rId5"/>
    <p:sldId id="267" r:id="rId6"/>
    <p:sldId id="268" r:id="rId7"/>
    <p:sldId id="269" r:id="rId8"/>
    <p:sldId id="270" r:id="rId9"/>
    <p:sldId id="271" r:id="rId10"/>
    <p:sldId id="272" r:id="rId11"/>
    <p:sldId id="273" r:id="rId12"/>
    <p:sldId id="263" r:id="rId13"/>
  </p:sldIdLst>
  <p:sldSz cx="9144000" cy="5148263"/>
  <p:notesSz cx="6858000" cy="9144000"/>
  <p:embeddedFontLst>
    <p:embeddedFont>
      <p:font typeface="Calibri" panose="020F0502020204030204" pitchFamily="34"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24"/>
    <a:srgbClr val="0B5A9E"/>
    <a:srgbClr val="00BCFF"/>
    <a:srgbClr val="636361"/>
    <a:srgbClr val="B2B2B2"/>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14C3A8-A74D-45A9-BA63-702A88B10C50}" v="18" dt="2022-12-27T11:53:03.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51" autoAdjust="0"/>
    <p:restoredTop sz="94658" autoAdjust="0"/>
  </p:normalViewPr>
  <p:slideViewPr>
    <p:cSldViewPr snapToGrid="0" snapToObjects="1">
      <p:cViewPr varScale="1">
        <p:scale>
          <a:sx n="103" d="100"/>
          <a:sy n="103" d="100"/>
        </p:scale>
        <p:origin x="1282"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4C14C3A8-A74D-45A9-BA63-702A88B10C50}"/>
    <pc:docChg chg="custSel modSld modMainMaster">
      <pc:chgData name="Subhajit Ghosh" userId="c585d1f3-935b-4ece-b40b-1a6550e66d72" providerId="ADAL" clId="{4C14C3A8-A74D-45A9-BA63-702A88B10C50}" dt="2022-12-27T11:53:17.801" v="127" actId="1035"/>
      <pc:docMkLst>
        <pc:docMk/>
      </pc:docMkLst>
      <pc:sldChg chg="addSp delSp modSp mod">
        <pc:chgData name="Subhajit Ghosh" userId="c585d1f3-935b-4ece-b40b-1a6550e66d72" providerId="ADAL" clId="{4C14C3A8-A74D-45A9-BA63-702A88B10C50}" dt="2022-12-27T11:53:06.341" v="126" actId="1035"/>
        <pc:sldMkLst>
          <pc:docMk/>
          <pc:sldMk cId="930811997" sldId="267"/>
        </pc:sldMkLst>
        <pc:spChg chg="add del mod">
          <ac:chgData name="Subhajit Ghosh" userId="c585d1f3-935b-4ece-b40b-1a6550e66d72" providerId="ADAL" clId="{4C14C3A8-A74D-45A9-BA63-702A88B10C50}" dt="2022-12-27T11:34:48.508" v="5" actId="931"/>
          <ac:spMkLst>
            <pc:docMk/>
            <pc:sldMk cId="930811997" sldId="267"/>
            <ac:spMk id="5" creationId="{52C746E7-3D01-3789-6585-54737DA76A10}"/>
          </ac:spMkLst>
        </pc:spChg>
        <pc:spChg chg="add del mod">
          <ac:chgData name="Subhajit Ghosh" userId="c585d1f3-935b-4ece-b40b-1a6550e66d72" providerId="ADAL" clId="{4C14C3A8-A74D-45A9-BA63-702A88B10C50}" dt="2022-12-27T11:52:57.323" v="122"/>
          <ac:spMkLst>
            <pc:docMk/>
            <pc:sldMk cId="930811997" sldId="267"/>
            <ac:spMk id="10" creationId="{38285038-4D2B-8C29-1F6F-1AD49060B795}"/>
          </ac:spMkLst>
        </pc:spChg>
        <pc:picChg chg="del">
          <ac:chgData name="Subhajit Ghosh" userId="c585d1f3-935b-4ece-b40b-1a6550e66d72" providerId="ADAL" clId="{4C14C3A8-A74D-45A9-BA63-702A88B10C50}" dt="2022-12-27T11:30:54.623" v="4" actId="478"/>
          <ac:picMkLst>
            <pc:docMk/>
            <pc:sldMk cId="930811997" sldId="267"/>
            <ac:picMk id="6" creationId="{98CDFFF9-4C55-4B2C-931F-60C492221646}"/>
          </ac:picMkLst>
        </pc:picChg>
        <pc:picChg chg="add del mod ord modCrop">
          <ac:chgData name="Subhajit Ghosh" userId="c585d1f3-935b-4ece-b40b-1a6550e66d72" providerId="ADAL" clId="{4C14C3A8-A74D-45A9-BA63-702A88B10C50}" dt="2022-12-27T11:50:46.513" v="121" actId="478"/>
          <ac:picMkLst>
            <pc:docMk/>
            <pc:sldMk cId="930811997" sldId="267"/>
            <ac:picMk id="8" creationId="{F03C61B2-2F23-5E7F-FD1F-26574C57C73C}"/>
          </ac:picMkLst>
        </pc:picChg>
        <pc:picChg chg="add mod ord">
          <ac:chgData name="Subhajit Ghosh" userId="c585d1f3-935b-4ece-b40b-1a6550e66d72" providerId="ADAL" clId="{4C14C3A8-A74D-45A9-BA63-702A88B10C50}" dt="2022-12-27T11:53:06.341" v="126" actId="1035"/>
          <ac:picMkLst>
            <pc:docMk/>
            <pc:sldMk cId="930811997" sldId="267"/>
            <ac:picMk id="12" creationId="{87346482-91B7-ED3E-9E6E-676F43769599}"/>
          </ac:picMkLst>
        </pc:picChg>
      </pc:sldChg>
      <pc:sldChg chg="addSp delSp modSp mod">
        <pc:chgData name="Subhajit Ghosh" userId="c585d1f3-935b-4ece-b40b-1a6550e66d72" providerId="ADAL" clId="{4C14C3A8-A74D-45A9-BA63-702A88B10C50}" dt="2022-12-27T11:53:17.801" v="127" actId="1035"/>
        <pc:sldMkLst>
          <pc:docMk/>
          <pc:sldMk cId="830968776" sldId="268"/>
        </pc:sldMkLst>
        <pc:spChg chg="mod">
          <ac:chgData name="Subhajit Ghosh" userId="c585d1f3-935b-4ece-b40b-1a6550e66d72" providerId="ADAL" clId="{4C14C3A8-A74D-45A9-BA63-702A88B10C50}" dt="2022-12-27T11:38:18.298" v="40" actId="20577"/>
          <ac:spMkLst>
            <pc:docMk/>
            <pc:sldMk cId="830968776" sldId="268"/>
            <ac:spMk id="3" creationId="{CE6C7CCA-19CF-48F3-A238-E2047456B87A}"/>
          </ac:spMkLst>
        </pc:spChg>
        <pc:spChg chg="add del mod">
          <ac:chgData name="Subhajit Ghosh" userId="c585d1f3-935b-4ece-b40b-1a6550e66d72" providerId="ADAL" clId="{4C14C3A8-A74D-45A9-BA63-702A88B10C50}" dt="2022-12-27T11:39:24.572" v="42" actId="931"/>
          <ac:spMkLst>
            <pc:docMk/>
            <pc:sldMk cId="830968776" sldId="268"/>
            <ac:spMk id="5" creationId="{86787F67-3B04-16F8-AD95-0AF2D7E13E41}"/>
          </ac:spMkLst>
        </pc:spChg>
        <pc:picChg chg="add mod modCrop">
          <ac:chgData name="Subhajit Ghosh" userId="c585d1f3-935b-4ece-b40b-1a6550e66d72" providerId="ADAL" clId="{4C14C3A8-A74D-45A9-BA63-702A88B10C50}" dt="2022-12-27T11:53:17.801" v="127" actId="1035"/>
          <ac:picMkLst>
            <pc:docMk/>
            <pc:sldMk cId="830968776" sldId="268"/>
            <ac:picMk id="7" creationId="{D7D32A54-8D83-64EA-2A38-697C99ADACD6}"/>
          </ac:picMkLst>
        </pc:picChg>
        <pc:picChg chg="del">
          <ac:chgData name="Subhajit Ghosh" userId="c585d1f3-935b-4ece-b40b-1a6550e66d72" providerId="ADAL" clId="{4C14C3A8-A74D-45A9-BA63-702A88B10C50}" dt="2022-12-27T11:39:20.489" v="41" actId="478"/>
          <ac:picMkLst>
            <pc:docMk/>
            <pc:sldMk cId="830968776" sldId="268"/>
            <ac:picMk id="8" creationId="{2E230574-52AD-4845-B9D5-E3A89D67BD81}"/>
          </ac:picMkLst>
        </pc:picChg>
      </pc:sldChg>
      <pc:sldChg chg="addSp delSp modSp mod">
        <pc:chgData name="Subhajit Ghosh" userId="c585d1f3-935b-4ece-b40b-1a6550e66d72" providerId="ADAL" clId="{4C14C3A8-A74D-45A9-BA63-702A88B10C50}" dt="2022-12-27T11:44:38.196" v="120" actId="167"/>
        <pc:sldMkLst>
          <pc:docMk/>
          <pc:sldMk cId="1936071737" sldId="269"/>
        </pc:sldMkLst>
        <pc:spChg chg="add del mod">
          <ac:chgData name="Subhajit Ghosh" userId="c585d1f3-935b-4ece-b40b-1a6550e66d72" providerId="ADAL" clId="{4C14C3A8-A74D-45A9-BA63-702A88B10C50}" dt="2022-12-27T11:41:08.319" v="112" actId="931"/>
          <ac:spMkLst>
            <pc:docMk/>
            <pc:sldMk cId="1936071737" sldId="269"/>
            <ac:spMk id="5" creationId="{204E8466-0EFE-3A86-58BC-CBB8D2DF4C9C}"/>
          </ac:spMkLst>
        </pc:spChg>
        <pc:spChg chg="add del mod">
          <ac:chgData name="Subhajit Ghosh" userId="c585d1f3-935b-4ece-b40b-1a6550e66d72" providerId="ADAL" clId="{4C14C3A8-A74D-45A9-BA63-702A88B10C50}" dt="2022-12-27T11:44:35.935" v="117"/>
          <ac:spMkLst>
            <pc:docMk/>
            <pc:sldMk cId="1936071737" sldId="269"/>
            <ac:spMk id="10" creationId="{3BA47104-1D6E-AADB-C1F7-68702683723B}"/>
          </ac:spMkLst>
        </pc:spChg>
        <pc:picChg chg="del">
          <ac:chgData name="Subhajit Ghosh" userId="c585d1f3-935b-4ece-b40b-1a6550e66d72" providerId="ADAL" clId="{4C14C3A8-A74D-45A9-BA63-702A88B10C50}" dt="2022-12-27T11:40:30.205" v="111" actId="478"/>
          <ac:picMkLst>
            <pc:docMk/>
            <pc:sldMk cId="1936071737" sldId="269"/>
            <ac:picMk id="6" creationId="{98CDFFF9-4C55-4B2C-931F-60C492221646}"/>
          </ac:picMkLst>
        </pc:picChg>
        <pc:picChg chg="add del mod ord">
          <ac:chgData name="Subhajit Ghosh" userId="c585d1f3-935b-4ece-b40b-1a6550e66d72" providerId="ADAL" clId="{4C14C3A8-A74D-45A9-BA63-702A88B10C50}" dt="2022-12-27T11:41:18.305" v="116" actId="478"/>
          <ac:picMkLst>
            <pc:docMk/>
            <pc:sldMk cId="1936071737" sldId="269"/>
            <ac:picMk id="8" creationId="{11E30FF3-2286-C59C-A96E-D603BAA9E98D}"/>
          </ac:picMkLst>
        </pc:picChg>
        <pc:picChg chg="add mod ord">
          <ac:chgData name="Subhajit Ghosh" userId="c585d1f3-935b-4ece-b40b-1a6550e66d72" providerId="ADAL" clId="{4C14C3A8-A74D-45A9-BA63-702A88B10C50}" dt="2022-12-27T11:44:38.196" v="120" actId="167"/>
          <ac:picMkLst>
            <pc:docMk/>
            <pc:sldMk cId="1936071737" sldId="269"/>
            <ac:picMk id="12" creationId="{4118854B-EB61-0DB3-FD9A-304685BBA273}"/>
          </ac:picMkLst>
        </pc:picChg>
      </pc:sldChg>
      <pc:sldMasterChg chg="modSldLayout">
        <pc:chgData name="Subhajit Ghosh" userId="c585d1f3-935b-4ece-b40b-1a6550e66d72" providerId="ADAL" clId="{4C14C3A8-A74D-45A9-BA63-702A88B10C50}" dt="2022-12-27T11:25:19.438" v="3" actId="20577"/>
        <pc:sldMasterMkLst>
          <pc:docMk/>
          <pc:sldMasterMk cId="1867618857" sldId="2147483651"/>
        </pc:sldMasterMkLst>
        <pc:sldLayoutChg chg="modSp mod">
          <pc:chgData name="Subhajit Ghosh" userId="c585d1f3-935b-4ece-b40b-1a6550e66d72" providerId="ADAL" clId="{4C14C3A8-A74D-45A9-BA63-702A88B10C50}" dt="2022-12-27T11:25:19.438" v="3" actId="20577"/>
          <pc:sldLayoutMkLst>
            <pc:docMk/>
            <pc:sldMasterMk cId="1867618857" sldId="2147483651"/>
            <pc:sldLayoutMk cId="313042061" sldId="2147483655"/>
          </pc:sldLayoutMkLst>
          <pc:spChg chg="mod">
            <ac:chgData name="Subhajit Ghosh" userId="c585d1f3-935b-4ece-b40b-1a6550e66d72" providerId="ADAL" clId="{4C14C3A8-A74D-45A9-BA63-702A88B10C50}" dt="2022-12-27T11:25:19.438" v="3" actId="20577"/>
            <ac:spMkLst>
              <pc:docMk/>
              <pc:sldMasterMk cId="1867618857" sldId="2147483651"/>
              <pc:sldLayoutMk cId="313042061" sldId="2147483655"/>
              <ac:spMk id="21" creationId="{FDC6FA4D-0C38-4191-8E29-937DE04DF5BA}"/>
            </ac:spMkLst>
          </pc:spChg>
        </pc:sldLayoutChg>
      </pc:sldMasterChg>
    </pc:docChg>
  </pc:docChgLst>
  <pc:docChgLst>
    <pc:chgData name="Subhajit Ghosh" userId="c585d1f3-935b-4ece-b40b-1a6550e66d72" providerId="ADAL" clId="{04711946-FB98-43CA-9F5E-9FA6B278E1F2}"/>
    <pc:docChg chg="undo custSel addSld delSld modSld modMainMaster">
      <pc:chgData name="Subhajit Ghosh" userId="c585d1f3-935b-4ece-b40b-1a6550e66d72" providerId="ADAL" clId="{04711946-FB98-43CA-9F5E-9FA6B278E1F2}" dt="2022-11-09T09:36:25.420" v="202" actId="478"/>
      <pc:docMkLst>
        <pc:docMk/>
      </pc:docMkLst>
      <pc:sldChg chg="modSp mod">
        <pc:chgData name="Subhajit Ghosh" userId="c585d1f3-935b-4ece-b40b-1a6550e66d72" providerId="ADAL" clId="{04711946-FB98-43CA-9F5E-9FA6B278E1F2}" dt="2022-10-28T07:20:10.188" v="5" actId="400"/>
        <pc:sldMkLst>
          <pc:docMk/>
          <pc:sldMk cId="2429983986" sldId="256"/>
        </pc:sldMkLst>
        <pc:spChg chg="mod">
          <ac:chgData name="Subhajit Ghosh" userId="c585d1f3-935b-4ece-b40b-1a6550e66d72" providerId="ADAL" clId="{04711946-FB98-43CA-9F5E-9FA6B278E1F2}" dt="2022-10-28T07:20:10.188" v="5" actId="400"/>
          <ac:spMkLst>
            <pc:docMk/>
            <pc:sldMk cId="2429983986" sldId="256"/>
            <ac:spMk id="3" creationId="{C30F3AE9-94FC-47FF-AB51-F2D15AF600B5}"/>
          </ac:spMkLst>
        </pc:spChg>
      </pc:sldChg>
      <pc:sldChg chg="modSp del mod">
        <pc:chgData name="Subhajit Ghosh" userId="c585d1f3-935b-4ece-b40b-1a6550e66d72" providerId="ADAL" clId="{04711946-FB98-43CA-9F5E-9FA6B278E1F2}" dt="2022-11-09T07:37:14.640" v="140" actId="2696"/>
        <pc:sldMkLst>
          <pc:docMk/>
          <pc:sldMk cId="4142234705" sldId="257"/>
        </pc:sldMkLst>
        <pc:spChg chg="mod">
          <ac:chgData name="Subhajit Ghosh" userId="c585d1f3-935b-4ece-b40b-1a6550e66d72" providerId="ADAL" clId="{04711946-FB98-43CA-9F5E-9FA6B278E1F2}" dt="2022-10-28T07:20:41.850" v="8" actId="400"/>
          <ac:spMkLst>
            <pc:docMk/>
            <pc:sldMk cId="4142234705" sldId="257"/>
            <ac:spMk id="2" creationId="{B9F726C7-C5D5-4B2E-9C78-E0C14F64B059}"/>
          </ac:spMkLst>
        </pc:spChg>
        <pc:spChg chg="mod">
          <ac:chgData name="Subhajit Ghosh" userId="c585d1f3-935b-4ece-b40b-1a6550e66d72" providerId="ADAL" clId="{04711946-FB98-43CA-9F5E-9FA6B278E1F2}" dt="2022-10-28T07:20:21.692" v="6" actId="400"/>
          <ac:spMkLst>
            <pc:docMk/>
            <pc:sldMk cId="4142234705" sldId="257"/>
            <ac:spMk id="11" creationId="{6E6D6617-DF2E-48B0-9872-D11AE997DF07}"/>
          </ac:spMkLst>
        </pc:spChg>
        <pc:picChg chg="mod">
          <ac:chgData name="Subhajit Ghosh" userId="c585d1f3-935b-4ece-b40b-1a6550e66d72" providerId="ADAL" clId="{04711946-FB98-43CA-9F5E-9FA6B278E1F2}" dt="2022-10-28T07:19:48.969" v="2" actId="14826"/>
          <ac:picMkLst>
            <pc:docMk/>
            <pc:sldMk cId="4142234705" sldId="257"/>
            <ac:picMk id="7" creationId="{7F94F0C3-D1C9-4652-8170-DC761E15C852}"/>
          </ac:picMkLst>
        </pc:picChg>
      </pc:sldChg>
      <pc:sldChg chg="addSp delSp modSp del mod">
        <pc:chgData name="Subhajit Ghosh" userId="c585d1f3-935b-4ece-b40b-1a6550e66d72" providerId="ADAL" clId="{04711946-FB98-43CA-9F5E-9FA6B278E1F2}" dt="2022-11-09T07:37:16.551" v="141" actId="2696"/>
        <pc:sldMkLst>
          <pc:docMk/>
          <pc:sldMk cId="1819120097" sldId="259"/>
        </pc:sldMkLst>
        <pc:spChg chg="mod">
          <ac:chgData name="Subhajit Ghosh" userId="c585d1f3-935b-4ece-b40b-1a6550e66d72" providerId="ADAL" clId="{04711946-FB98-43CA-9F5E-9FA6B278E1F2}" dt="2022-10-28T07:20:45.939" v="9" actId="400"/>
          <ac:spMkLst>
            <pc:docMk/>
            <pc:sldMk cId="1819120097" sldId="259"/>
            <ac:spMk id="3" creationId="{F530E4EB-4F3C-F6C4-0B42-28C353E55C27}"/>
          </ac:spMkLst>
        </pc:spChg>
        <pc:spChg chg="mod">
          <ac:chgData name="Subhajit Ghosh" userId="c585d1f3-935b-4ece-b40b-1a6550e66d72" providerId="ADAL" clId="{04711946-FB98-43CA-9F5E-9FA6B278E1F2}" dt="2022-10-28T07:20:28.390" v="7" actId="400"/>
          <ac:spMkLst>
            <pc:docMk/>
            <pc:sldMk cId="1819120097" sldId="259"/>
            <ac:spMk id="5" creationId="{205F6B7D-C953-41C1-8890-01DCDABFA721}"/>
          </ac:spMkLst>
        </pc:spChg>
        <pc:picChg chg="add del mod">
          <ac:chgData name="Subhajit Ghosh" userId="c585d1f3-935b-4ece-b40b-1a6550e66d72" providerId="ADAL" clId="{04711946-FB98-43CA-9F5E-9FA6B278E1F2}" dt="2022-11-09T07:36:12.187" v="132" actId="478"/>
          <ac:picMkLst>
            <pc:docMk/>
            <pc:sldMk cId="1819120097" sldId="259"/>
            <ac:picMk id="7" creationId="{EB9BB337-E073-4C5B-B38E-2D53406685AA}"/>
          </ac:picMkLst>
        </pc:picChg>
      </pc:sldChg>
      <pc:sldChg chg="del">
        <pc:chgData name="Subhajit Ghosh" userId="c585d1f3-935b-4ece-b40b-1a6550e66d72" providerId="ADAL" clId="{04711946-FB98-43CA-9F5E-9FA6B278E1F2}" dt="2022-10-28T07:19:36.439" v="0" actId="2696"/>
        <pc:sldMkLst>
          <pc:docMk/>
          <pc:sldMk cId="215853827" sldId="264"/>
        </pc:sldMkLst>
      </pc:sldChg>
      <pc:sldChg chg="addSp delSp modSp new mod">
        <pc:chgData name="Subhajit Ghosh" userId="c585d1f3-935b-4ece-b40b-1a6550e66d72" providerId="ADAL" clId="{04711946-FB98-43CA-9F5E-9FA6B278E1F2}" dt="2022-11-09T07:36:41.132" v="138"/>
        <pc:sldMkLst>
          <pc:docMk/>
          <pc:sldMk cId="363752343" sldId="264"/>
        </pc:sldMkLst>
        <pc:spChg chg="add del">
          <ac:chgData name="Subhajit Ghosh" userId="c585d1f3-935b-4ece-b40b-1a6550e66d72" providerId="ADAL" clId="{04711946-FB98-43CA-9F5E-9FA6B278E1F2}" dt="2022-11-09T07:36:41.132" v="138"/>
          <ac:spMkLst>
            <pc:docMk/>
            <pc:sldMk cId="363752343" sldId="264"/>
            <ac:spMk id="2" creationId="{E5E9BCD5-8FCA-481B-92A2-126DEB6A2F45}"/>
          </ac:spMkLst>
        </pc:spChg>
        <pc:picChg chg="add del mod">
          <ac:chgData name="Subhajit Ghosh" userId="c585d1f3-935b-4ece-b40b-1a6550e66d72" providerId="ADAL" clId="{04711946-FB98-43CA-9F5E-9FA6B278E1F2}" dt="2022-11-09T07:36:41.132" v="138"/>
          <ac:picMkLst>
            <pc:docMk/>
            <pc:sldMk cId="363752343" sldId="264"/>
            <ac:picMk id="6" creationId="{E752F8C4-01B9-4873-AF09-65693A928ED2}"/>
          </ac:picMkLst>
        </pc:picChg>
      </pc:sldChg>
      <pc:sldChg chg="new">
        <pc:chgData name="Subhajit Ghosh" userId="c585d1f3-935b-4ece-b40b-1a6550e66d72" providerId="ADAL" clId="{04711946-FB98-43CA-9F5E-9FA6B278E1F2}" dt="2022-11-09T07:36:59.693" v="139" actId="680"/>
        <pc:sldMkLst>
          <pc:docMk/>
          <pc:sldMk cId="1195121051" sldId="265"/>
        </pc:sldMkLst>
      </pc:sldChg>
      <pc:sldChg chg="del">
        <pc:chgData name="Subhajit Ghosh" userId="c585d1f3-935b-4ece-b40b-1a6550e66d72" providerId="ADAL" clId="{04711946-FB98-43CA-9F5E-9FA6B278E1F2}" dt="2022-10-28T07:19:36.439" v="0" actId="2696"/>
        <pc:sldMkLst>
          <pc:docMk/>
          <pc:sldMk cId="2529738664" sldId="265"/>
        </pc:sldMkLst>
      </pc:sldChg>
      <pc:sldChg chg="new del">
        <pc:chgData name="Subhajit Ghosh" userId="c585d1f3-935b-4ece-b40b-1a6550e66d72" providerId="ADAL" clId="{04711946-FB98-43CA-9F5E-9FA6B278E1F2}" dt="2022-11-09T09:35:53.707" v="196" actId="680"/>
        <pc:sldMkLst>
          <pc:docMk/>
          <pc:sldMk cId="40101171" sldId="266"/>
        </pc:sldMkLst>
      </pc:sldChg>
      <pc:sldChg chg="del">
        <pc:chgData name="Subhajit Ghosh" userId="c585d1f3-935b-4ece-b40b-1a6550e66d72" providerId="ADAL" clId="{04711946-FB98-43CA-9F5E-9FA6B278E1F2}" dt="2022-10-28T07:19:36.439" v="0" actId="2696"/>
        <pc:sldMkLst>
          <pc:docMk/>
          <pc:sldMk cId="1248674645" sldId="266"/>
        </pc:sldMkLst>
      </pc:sldChg>
      <pc:sldChg chg="del">
        <pc:chgData name="Subhajit Ghosh" userId="c585d1f3-935b-4ece-b40b-1a6550e66d72" providerId="ADAL" clId="{04711946-FB98-43CA-9F5E-9FA6B278E1F2}" dt="2022-10-28T07:19:36.439" v="0" actId="2696"/>
        <pc:sldMkLst>
          <pc:docMk/>
          <pc:sldMk cId="1503676380" sldId="267"/>
        </pc:sldMkLst>
      </pc:sldChg>
      <pc:sldMasterChg chg="modSldLayout">
        <pc:chgData name="Subhajit Ghosh" userId="c585d1f3-935b-4ece-b40b-1a6550e66d72" providerId="ADAL" clId="{04711946-FB98-43CA-9F5E-9FA6B278E1F2}" dt="2022-11-09T09:36:25.420" v="202" actId="478"/>
        <pc:sldMasterMkLst>
          <pc:docMk/>
          <pc:sldMasterMk cId="1867618857" sldId="2147483651"/>
        </pc:sldMasterMkLst>
        <pc:sldLayoutChg chg="addSp delSp modSp mod">
          <pc:chgData name="Subhajit Ghosh" userId="c585d1f3-935b-4ece-b40b-1a6550e66d72" providerId="ADAL" clId="{04711946-FB98-43CA-9F5E-9FA6B278E1F2}" dt="2022-11-09T09:36:25.420" v="202" actId="478"/>
          <pc:sldLayoutMkLst>
            <pc:docMk/>
            <pc:sldMasterMk cId="1867618857" sldId="2147483651"/>
            <pc:sldLayoutMk cId="313042061" sldId="2147483655"/>
          </pc:sldLayoutMkLst>
          <pc:spChg chg="add del">
            <ac:chgData name="Subhajit Ghosh" userId="c585d1f3-935b-4ece-b40b-1a6550e66d72" providerId="ADAL" clId="{04711946-FB98-43CA-9F5E-9FA6B278E1F2}" dt="2022-11-09T09:34:29.272" v="184" actId="11529"/>
            <ac:spMkLst>
              <pc:docMk/>
              <pc:sldMasterMk cId="1867618857" sldId="2147483651"/>
              <pc:sldLayoutMk cId="313042061" sldId="2147483655"/>
              <ac:spMk id="4" creationId="{E4D0C957-B97E-4BEA-80F8-C7F75D2B31C6}"/>
            </ac:spMkLst>
          </pc:spChg>
          <pc:spChg chg="add del mod ord">
            <ac:chgData name="Subhajit Ghosh" userId="c585d1f3-935b-4ece-b40b-1a6550e66d72" providerId="ADAL" clId="{04711946-FB98-43CA-9F5E-9FA6B278E1F2}" dt="2022-11-09T09:34:29.272" v="184" actId="11529"/>
            <ac:spMkLst>
              <pc:docMk/>
              <pc:sldMasterMk cId="1867618857" sldId="2147483651"/>
              <pc:sldLayoutMk cId="313042061" sldId="2147483655"/>
              <ac:spMk id="5" creationId="{4F2830AA-F57F-4485-AA19-EABECBA67D22}"/>
            </ac:spMkLst>
          </pc:spChg>
          <pc:spChg chg="add del">
            <ac:chgData name="Subhajit Ghosh" userId="c585d1f3-935b-4ece-b40b-1a6550e66d72" providerId="ADAL" clId="{04711946-FB98-43CA-9F5E-9FA6B278E1F2}" dt="2022-11-09T09:34:23.985" v="172" actId="11529"/>
            <ac:spMkLst>
              <pc:docMk/>
              <pc:sldMasterMk cId="1867618857" sldId="2147483651"/>
              <pc:sldLayoutMk cId="313042061" sldId="2147483655"/>
              <ac:spMk id="13" creationId="{DB765D3E-E6A7-48A4-B219-D3ED5441239F}"/>
            </ac:spMkLst>
          </pc:spChg>
          <pc:spChg chg="add del mod">
            <ac:chgData name="Subhajit Ghosh" userId="c585d1f3-935b-4ece-b40b-1a6550e66d72" providerId="ADAL" clId="{04711946-FB98-43CA-9F5E-9FA6B278E1F2}" dt="2022-11-09T09:34:23.985" v="172" actId="11529"/>
            <ac:spMkLst>
              <pc:docMk/>
              <pc:sldMasterMk cId="1867618857" sldId="2147483651"/>
              <pc:sldLayoutMk cId="313042061" sldId="2147483655"/>
              <ac:spMk id="14" creationId="{10CE5322-EC34-4586-BBB3-60A01BEB16E7}"/>
            </ac:spMkLst>
          </pc:spChg>
          <pc:spChg chg="add del">
            <ac:chgData name="Subhajit Ghosh" userId="c585d1f3-935b-4ece-b40b-1a6550e66d72" providerId="ADAL" clId="{04711946-FB98-43CA-9F5E-9FA6B278E1F2}" dt="2022-11-09T09:34:37.838" v="185" actId="11529"/>
            <ac:spMkLst>
              <pc:docMk/>
              <pc:sldMasterMk cId="1867618857" sldId="2147483651"/>
              <pc:sldLayoutMk cId="313042061" sldId="2147483655"/>
              <ac:spMk id="15" creationId="{2108BCAF-5233-4F29-8CE4-7755F9A17B80}"/>
            </ac:spMkLst>
          </pc:spChg>
          <pc:spChg chg="add del mod">
            <ac:chgData name="Subhajit Ghosh" userId="c585d1f3-935b-4ece-b40b-1a6550e66d72" providerId="ADAL" clId="{04711946-FB98-43CA-9F5E-9FA6B278E1F2}" dt="2022-11-09T09:35:27.867" v="194" actId="478"/>
            <ac:spMkLst>
              <pc:docMk/>
              <pc:sldMasterMk cId="1867618857" sldId="2147483651"/>
              <pc:sldLayoutMk cId="313042061" sldId="2147483655"/>
              <ac:spMk id="16" creationId="{FD7F6E74-5B33-43C3-B0C3-9A2BDB2F0912}"/>
            </ac:spMkLst>
          </pc:spChg>
          <pc:spChg chg="add del">
            <ac:chgData name="Subhajit Ghosh" userId="c585d1f3-935b-4ece-b40b-1a6550e66d72" providerId="ADAL" clId="{04711946-FB98-43CA-9F5E-9FA6B278E1F2}" dt="2022-11-09T09:36:11.374" v="197" actId="11529"/>
            <ac:spMkLst>
              <pc:docMk/>
              <pc:sldMasterMk cId="1867618857" sldId="2147483651"/>
              <pc:sldLayoutMk cId="313042061" sldId="2147483655"/>
              <ac:spMk id="19" creationId="{79BA4392-FDA2-4E5B-B40C-82686D2579EE}"/>
            </ac:spMkLst>
          </pc:spChg>
          <pc:spChg chg="add del mod">
            <ac:chgData name="Subhajit Ghosh" userId="c585d1f3-935b-4ece-b40b-1a6550e66d72" providerId="ADAL" clId="{04711946-FB98-43CA-9F5E-9FA6B278E1F2}" dt="2022-11-09T09:36:25.420" v="202" actId="478"/>
            <ac:spMkLst>
              <pc:docMk/>
              <pc:sldMasterMk cId="1867618857" sldId="2147483651"/>
              <pc:sldLayoutMk cId="313042061" sldId="2147483655"/>
              <ac:spMk id="20" creationId="{F347B941-66E2-4AFC-8935-67879F256FA2}"/>
            </ac:spMkLst>
          </pc:spChg>
          <pc:picChg chg="add del mod">
            <ac:chgData name="Subhajit Ghosh" userId="c585d1f3-935b-4ece-b40b-1a6550e66d72" providerId="ADAL" clId="{04711946-FB98-43CA-9F5E-9FA6B278E1F2}" dt="2022-11-09T09:34:26.664" v="180"/>
            <ac:picMkLst>
              <pc:docMk/>
              <pc:sldMasterMk cId="1867618857" sldId="2147483651"/>
              <pc:sldLayoutMk cId="313042061" sldId="2147483655"/>
              <ac:picMk id="8" creationId="{4AA27F1B-F3A1-4EFA-ADF4-55C16F71FF0D}"/>
            </ac:picMkLst>
          </pc:picChg>
          <pc:picChg chg="add del mod">
            <ac:chgData name="Subhajit Ghosh" userId="c585d1f3-935b-4ece-b40b-1a6550e66d72" providerId="ADAL" clId="{04711946-FB98-43CA-9F5E-9FA6B278E1F2}" dt="2022-11-09T09:32:33.417" v="164"/>
            <ac:picMkLst>
              <pc:docMk/>
              <pc:sldMasterMk cId="1867618857" sldId="2147483651"/>
              <pc:sldLayoutMk cId="313042061" sldId="2147483655"/>
              <ac:picMk id="10" creationId="{A1B27791-9C8E-4C3E-AA67-9A4D38A7BB87}"/>
            </ac:picMkLst>
          </pc:picChg>
          <pc:picChg chg="add del mod">
            <ac:chgData name="Subhajit Ghosh" userId="c585d1f3-935b-4ece-b40b-1a6550e66d72" providerId="ADAL" clId="{04711946-FB98-43CA-9F5E-9FA6B278E1F2}" dt="2022-11-09T09:34:24.653" v="175"/>
            <ac:picMkLst>
              <pc:docMk/>
              <pc:sldMasterMk cId="1867618857" sldId="2147483651"/>
              <pc:sldLayoutMk cId="313042061" sldId="2147483655"/>
              <ac:picMk id="12" creationId="{16D451D2-E171-458F-B61D-6B5A0A6122C1}"/>
            </ac:picMkLst>
          </pc:picChg>
          <pc:picChg chg="add del mod">
            <ac:chgData name="Subhajit Ghosh" userId="c585d1f3-935b-4ece-b40b-1a6550e66d72" providerId="ADAL" clId="{04711946-FB98-43CA-9F5E-9FA6B278E1F2}" dt="2022-11-09T09:34:54.184" v="191"/>
            <ac:picMkLst>
              <pc:docMk/>
              <pc:sldMasterMk cId="1867618857" sldId="2147483651"/>
              <pc:sldLayoutMk cId="313042061" sldId="2147483655"/>
              <ac:picMk id="18" creationId="{980082DF-1A8F-4299-AF85-0C152E230CBA}"/>
            </ac:picMkLst>
          </pc:picChg>
          <pc:picChg chg="add del mod">
            <ac:chgData name="Subhajit Ghosh" userId="c585d1f3-935b-4ece-b40b-1a6550e66d72" providerId="ADAL" clId="{04711946-FB98-43CA-9F5E-9FA6B278E1F2}" dt="2022-11-09T09:36:21.936" v="201" actId="478"/>
            <ac:picMkLst>
              <pc:docMk/>
              <pc:sldMasterMk cId="1867618857" sldId="2147483651"/>
              <pc:sldLayoutMk cId="313042061" sldId="2147483655"/>
              <ac:picMk id="23" creationId="{B948068F-28AB-42A1-BDE9-B1B93A95DE03}"/>
            </ac:picMkLst>
          </pc:picChg>
          <pc:picChg chg="add del">
            <ac:chgData name="Subhajit Ghosh" userId="c585d1f3-935b-4ece-b40b-1a6550e66d72" providerId="ADAL" clId="{04711946-FB98-43CA-9F5E-9FA6B278E1F2}" dt="2022-11-09T09:34:27.367" v="182" actId="478"/>
            <ac:picMkLst>
              <pc:docMk/>
              <pc:sldMasterMk cId="1867618857" sldId="2147483651"/>
              <pc:sldLayoutMk cId="313042061" sldId="2147483655"/>
              <ac:picMk id="32" creationId="{B44FB1BF-4490-4A6D-9CFE-19C0310C010F}"/>
            </ac:picMkLst>
          </pc:picChg>
        </pc:sldLayoutChg>
        <pc:sldLayoutChg chg="addSp delSp modSp mod">
          <pc:chgData name="Subhajit Ghosh" userId="c585d1f3-935b-4ece-b40b-1a6550e66d72" providerId="ADAL" clId="{04711946-FB98-43CA-9F5E-9FA6B278E1F2}" dt="2022-11-09T07:32:14.280" v="106" actId="3064"/>
          <pc:sldLayoutMkLst>
            <pc:docMk/>
            <pc:sldMasterMk cId="1867618857" sldId="2147483651"/>
            <pc:sldLayoutMk cId="1297317030" sldId="2147483671"/>
          </pc:sldLayoutMkLst>
          <pc:spChg chg="add del">
            <ac:chgData name="Subhajit Ghosh" userId="c585d1f3-935b-4ece-b40b-1a6550e66d72" providerId="ADAL" clId="{04711946-FB98-43CA-9F5E-9FA6B278E1F2}" dt="2022-11-09T07:20:31.159" v="10" actId="11529"/>
            <ac:spMkLst>
              <pc:docMk/>
              <pc:sldMasterMk cId="1867618857" sldId="2147483651"/>
              <pc:sldLayoutMk cId="1297317030" sldId="2147483671"/>
              <ac:spMk id="2" creationId="{73EC2C9E-5A68-4B43-A7BB-041A37EB5D0B}"/>
            </ac:spMkLst>
          </pc:spChg>
          <pc:spChg chg="add mod">
            <ac:chgData name="Subhajit Ghosh" userId="c585d1f3-935b-4ece-b40b-1a6550e66d72" providerId="ADAL" clId="{04711946-FB98-43CA-9F5E-9FA6B278E1F2}" dt="2022-11-09T07:24:15.727" v="30" actId="14100"/>
            <ac:spMkLst>
              <pc:docMk/>
              <pc:sldMasterMk cId="1867618857" sldId="2147483651"/>
              <pc:sldLayoutMk cId="1297317030" sldId="2147483671"/>
              <ac:spMk id="3" creationId="{3C6CDB7B-BD55-4DF8-823F-5D83DB1B4C59}"/>
            </ac:spMkLst>
          </pc:spChg>
          <pc:spChg chg="add del">
            <ac:chgData name="Subhajit Ghosh" userId="c585d1f3-935b-4ece-b40b-1a6550e66d72" providerId="ADAL" clId="{04711946-FB98-43CA-9F5E-9FA6B278E1F2}" dt="2022-11-09T07:24:49.301" v="31" actId="11529"/>
            <ac:spMkLst>
              <pc:docMk/>
              <pc:sldMasterMk cId="1867618857" sldId="2147483651"/>
              <pc:sldLayoutMk cId="1297317030" sldId="2147483671"/>
              <ac:spMk id="4" creationId="{3D39800E-41F0-4F1C-8C54-E3209F2D76B8}"/>
            </ac:spMkLst>
          </pc:spChg>
          <pc:spChg chg="add mod">
            <ac:chgData name="Subhajit Ghosh" userId="c585d1f3-935b-4ece-b40b-1a6550e66d72" providerId="ADAL" clId="{04711946-FB98-43CA-9F5E-9FA6B278E1F2}" dt="2022-11-09T07:30:12.149" v="102" actId="12"/>
            <ac:spMkLst>
              <pc:docMk/>
              <pc:sldMasterMk cId="1867618857" sldId="2147483651"/>
              <pc:sldLayoutMk cId="1297317030" sldId="2147483671"/>
              <ac:spMk id="5" creationId="{561C1403-B4FF-49F2-9368-646B98AFE9B2}"/>
            </ac:spMkLst>
          </pc:spChg>
          <pc:spChg chg="add del">
            <ac:chgData name="Subhajit Ghosh" userId="c585d1f3-935b-4ece-b40b-1a6550e66d72" providerId="ADAL" clId="{04711946-FB98-43CA-9F5E-9FA6B278E1F2}" dt="2022-11-09T07:26:04.671" v="46" actId="11529"/>
            <ac:spMkLst>
              <pc:docMk/>
              <pc:sldMasterMk cId="1867618857" sldId="2147483651"/>
              <pc:sldLayoutMk cId="1297317030" sldId="2147483671"/>
              <ac:spMk id="6" creationId="{DEC8B1FE-5DC3-43EF-95F5-DF532AD8AC72}"/>
            </ac:spMkLst>
          </pc:spChg>
          <pc:spChg chg="add mod">
            <ac:chgData name="Subhajit Ghosh" userId="c585d1f3-935b-4ece-b40b-1a6550e66d72" providerId="ADAL" clId="{04711946-FB98-43CA-9F5E-9FA6B278E1F2}" dt="2022-11-09T07:32:14.280" v="106" actId="3064"/>
            <ac:spMkLst>
              <pc:docMk/>
              <pc:sldMasterMk cId="1867618857" sldId="2147483651"/>
              <pc:sldLayoutMk cId="1297317030" sldId="2147483671"/>
              <ac:spMk id="7" creationId="{72E7121B-702D-4708-86A3-BB037258FFDD}"/>
            </ac:spMkLst>
          </pc:spChg>
        </pc:sldLayoutChg>
        <pc:sldLayoutChg chg="addSp delSp modSp mod">
          <pc:chgData name="Subhajit Ghosh" userId="c585d1f3-935b-4ece-b40b-1a6550e66d72" providerId="ADAL" clId="{04711946-FB98-43CA-9F5E-9FA6B278E1F2}" dt="2022-11-09T07:35:55.184" v="130" actId="1076"/>
          <pc:sldLayoutMkLst>
            <pc:docMk/>
            <pc:sldMasterMk cId="1867618857" sldId="2147483651"/>
            <pc:sldLayoutMk cId="332541074" sldId="2147483678"/>
          </pc:sldLayoutMkLst>
          <pc:spChg chg="add mod">
            <ac:chgData name="Subhajit Ghosh" userId="c585d1f3-935b-4ece-b40b-1a6550e66d72" providerId="ADAL" clId="{04711946-FB98-43CA-9F5E-9FA6B278E1F2}" dt="2022-11-09T07:32:41.607" v="108" actId="1076"/>
            <ac:spMkLst>
              <pc:docMk/>
              <pc:sldMasterMk cId="1867618857" sldId="2147483651"/>
              <pc:sldLayoutMk cId="332541074" sldId="2147483678"/>
              <ac:spMk id="4" creationId="{E86EAB3B-FBCB-4AD4-930F-521C180900B6}"/>
            </ac:spMkLst>
          </pc:spChg>
          <pc:spChg chg="add mod">
            <ac:chgData name="Subhajit Ghosh" userId="c585d1f3-935b-4ece-b40b-1a6550e66d72" providerId="ADAL" clId="{04711946-FB98-43CA-9F5E-9FA6B278E1F2}" dt="2022-11-09T07:35:55.184" v="130" actId="1076"/>
            <ac:spMkLst>
              <pc:docMk/>
              <pc:sldMasterMk cId="1867618857" sldId="2147483651"/>
              <pc:sldLayoutMk cId="332541074" sldId="2147483678"/>
              <ac:spMk id="5" creationId="{B3752C05-1BCF-4FE8-9CBA-A704870E8BD9}"/>
            </ac:spMkLst>
          </pc:spChg>
          <pc:spChg chg="add mod">
            <ac:chgData name="Subhajit Ghosh" userId="c585d1f3-935b-4ece-b40b-1a6550e66d72" providerId="ADAL" clId="{04711946-FB98-43CA-9F5E-9FA6B278E1F2}" dt="2022-11-09T07:34:26.220" v="116" actId="1037"/>
            <ac:spMkLst>
              <pc:docMk/>
              <pc:sldMasterMk cId="1867618857" sldId="2147483651"/>
              <pc:sldLayoutMk cId="332541074" sldId="2147483678"/>
              <ac:spMk id="6" creationId="{7B428F4B-A476-4C4F-97F2-C1EC8E906C9E}"/>
            </ac:spMkLst>
          </pc:spChg>
          <pc:spChg chg="add del mod">
            <ac:chgData name="Subhajit Ghosh" userId="c585d1f3-935b-4ece-b40b-1a6550e66d72" providerId="ADAL" clId="{04711946-FB98-43CA-9F5E-9FA6B278E1F2}" dt="2022-11-09T07:34:39" v="128" actId="478"/>
            <ac:spMkLst>
              <pc:docMk/>
              <pc:sldMasterMk cId="1867618857" sldId="2147483651"/>
              <pc:sldLayoutMk cId="332541074" sldId="2147483678"/>
              <ac:spMk id="7" creationId="{21B35EAC-35A9-45CB-A7F5-86AC1204827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AB5889-459E-4D12-8464-FB659A1D1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078ADF2-4CAB-4AC0-A25A-D4AA5EF77D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8AA234-3A88-4C1B-9E48-1976AC4358C6}" type="datetimeFigureOut">
              <a:rPr lang="en-IN" smtClean="0"/>
              <a:t>28-12-2022</a:t>
            </a:fld>
            <a:endParaRPr lang="en-IN"/>
          </a:p>
        </p:txBody>
      </p:sp>
      <p:sp>
        <p:nvSpPr>
          <p:cNvPr id="4" name="Footer Placeholder 3">
            <a:extLst>
              <a:ext uri="{FF2B5EF4-FFF2-40B4-BE49-F238E27FC236}">
                <a16:creationId xmlns:a16="http://schemas.microsoft.com/office/drawing/2014/main" id="{3B40C889-F032-4666-AABF-B29CA81D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00535DC-6B79-4BD8-856D-B24E5D757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97401-69ED-4CE9-85E9-2594F70B3550}" type="slidenum">
              <a:rPr lang="en-IN" smtClean="0"/>
              <a:t>‹#›</a:t>
            </a:fld>
            <a:endParaRPr lang="en-IN"/>
          </a:p>
        </p:txBody>
      </p:sp>
    </p:spTree>
    <p:extLst>
      <p:ext uri="{BB962C8B-B14F-4D97-AF65-F5344CB8AC3E}">
        <p14:creationId xmlns:p14="http://schemas.microsoft.com/office/powerpoint/2010/main" val="416032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B8C0-7A71-4A9E-B54B-5C55CE979457}" type="datetimeFigureOut">
              <a:rPr lang="en-IN" smtClean="0"/>
              <a:t>28-12-2022</a:t>
            </a:fld>
            <a:endParaRPr lang="en-IN"/>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CE435-993F-48D6-92A3-416D51B142A9}" type="slidenum">
              <a:rPr lang="en-IN" smtClean="0"/>
              <a:t>‹#›</a:t>
            </a:fld>
            <a:endParaRPr lang="en-IN"/>
          </a:p>
        </p:txBody>
      </p:sp>
    </p:spTree>
    <p:extLst>
      <p:ext uri="{BB962C8B-B14F-4D97-AF65-F5344CB8AC3E}">
        <p14:creationId xmlns:p14="http://schemas.microsoft.com/office/powerpoint/2010/main" val="13436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0CE435-993F-48D6-92A3-416D51B142A9}" type="slidenum">
              <a:rPr lang="en-IN" smtClean="0"/>
              <a:t>1</a:t>
            </a:fld>
            <a:endParaRPr lang="en-IN"/>
          </a:p>
        </p:txBody>
      </p:sp>
    </p:spTree>
    <p:extLst>
      <p:ext uri="{BB962C8B-B14F-4D97-AF65-F5344CB8AC3E}">
        <p14:creationId xmlns:p14="http://schemas.microsoft.com/office/powerpoint/2010/main" val="294749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hyperlink" Target="mailto:sales@zinfitech.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44FB1BF-4490-4A6D-9CFE-19C0310C01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08000"/>
            <a:ext cx="9150350" cy="2904059"/>
          </a:xfrm>
          <a:prstGeom prst="rect">
            <a:avLst/>
          </a:prstGeom>
        </p:spPr>
      </p:pic>
      <p:sp>
        <p:nvSpPr>
          <p:cNvPr id="2" name="TextBox 1">
            <a:extLst>
              <a:ext uri="{FF2B5EF4-FFF2-40B4-BE49-F238E27FC236}">
                <a16:creationId xmlns:a16="http://schemas.microsoft.com/office/drawing/2014/main" id="{4B28EABB-18DA-4B0E-98E2-8C674C17C397}"/>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1" name="TextBox 20">
            <a:extLst>
              <a:ext uri="{FF2B5EF4-FFF2-40B4-BE49-F238E27FC236}">
                <a16:creationId xmlns:a16="http://schemas.microsoft.com/office/drawing/2014/main" id="{FDC6FA4D-0C38-4191-8E29-937DE04DF5BA}"/>
              </a:ext>
            </a:extLst>
          </p:cNvPr>
          <p:cNvSpPr txBox="1"/>
          <p:nvPr userDrawn="1"/>
        </p:nvSpPr>
        <p:spPr>
          <a:xfrm>
            <a:off x="8119430" y="4778657"/>
            <a:ext cx="76359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00BCFF"/>
                </a:solidFill>
              </a:rPr>
              <a:t>www</a:t>
            </a:r>
            <a:r>
              <a:rPr lang="en-US" sz="900" u="none" dirty="0">
                <a:solidFill>
                  <a:srgbClr val="00BCFF"/>
                </a:solidFill>
              </a:rPr>
              <a:t>.</a:t>
            </a:r>
            <a:r>
              <a:rPr lang="en-US" sz="900" dirty="0">
                <a:solidFill>
                  <a:srgbClr val="00BCFF"/>
                </a:solidFill>
              </a:rPr>
              <a:t>zinfi.com</a:t>
            </a:r>
          </a:p>
        </p:txBody>
      </p:sp>
      <p:sp>
        <p:nvSpPr>
          <p:cNvPr id="3" name="Rectangle 2">
            <a:extLst>
              <a:ext uri="{FF2B5EF4-FFF2-40B4-BE49-F238E27FC236}">
                <a16:creationId xmlns:a16="http://schemas.microsoft.com/office/drawing/2014/main" id="{CDB9FC02-3C2D-4FB6-9354-32CB5BEC5F97}"/>
              </a:ext>
            </a:extLst>
          </p:cNvPr>
          <p:cNvSpPr/>
          <p:nvPr userDrawn="1"/>
        </p:nvSpPr>
        <p:spPr>
          <a:xfrm>
            <a:off x="401993" y="0"/>
            <a:ext cx="1776057" cy="1631949"/>
          </a:xfrm>
          <a:prstGeom prst="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5">
            <a:extLst>
              <a:ext uri="{FF2B5EF4-FFF2-40B4-BE49-F238E27FC236}">
                <a16:creationId xmlns:a16="http://schemas.microsoft.com/office/drawing/2014/main" id="{83094458-0ED6-4482-BF24-79657E21A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1594" y="445934"/>
            <a:ext cx="1336854" cy="720093"/>
          </a:xfrm>
          <a:prstGeom prst="rect">
            <a:avLst/>
          </a:prstGeom>
        </p:spPr>
      </p:pic>
      <p:sp>
        <p:nvSpPr>
          <p:cNvPr id="27" name="TextBox 26">
            <a:extLst>
              <a:ext uri="{FF2B5EF4-FFF2-40B4-BE49-F238E27FC236}">
                <a16:creationId xmlns:a16="http://schemas.microsoft.com/office/drawing/2014/main" id="{94D5FD83-D013-4868-A416-C03DFFDE62A4}"/>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6E100283-01D2-4C5E-BFF8-00F5E07DE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1592" y="364068"/>
            <a:ext cx="963612" cy="516496"/>
          </a:xfrm>
          <a:prstGeom prst="rect">
            <a:avLst/>
          </a:prstGeom>
        </p:spPr>
      </p:pic>
      <p:sp>
        <p:nvSpPr>
          <p:cNvPr id="44" name="TextBox 43">
            <a:extLst>
              <a:ext uri="{FF2B5EF4-FFF2-40B4-BE49-F238E27FC236}">
                <a16:creationId xmlns:a16="http://schemas.microsoft.com/office/drawing/2014/main" id="{7052EBD9-280C-44F2-8D35-19FAE792E000}"/>
              </a:ext>
            </a:extLst>
          </p:cNvPr>
          <p:cNvSpPr txBox="1"/>
          <p:nvPr userDrawn="1"/>
        </p:nvSpPr>
        <p:spPr>
          <a:xfrm>
            <a:off x="6579167" y="4809741"/>
            <a:ext cx="2188966" cy="138499"/>
          </a:xfrm>
          <a:prstGeom prst="rect">
            <a:avLst/>
          </a:prstGeom>
          <a:noFill/>
        </p:spPr>
        <p:txBody>
          <a:bodyPr wrap="square" lIns="0" tIns="0" rIns="0" bIns="0" rtlCol="0" anchor="b" anchorCtr="0">
            <a:spAutoFit/>
          </a:bodyPr>
          <a:lstStyle/>
          <a:p>
            <a:pPr marL="0" marR="0" indent="0" algn="r" defTabSz="685983" rtl="0" eaLnBrk="1" fontAlgn="auto" latinLnBrk="0" hangingPunct="1">
              <a:lnSpc>
                <a:spcPct val="100000"/>
              </a:lnSpc>
              <a:spcBef>
                <a:spcPts val="0"/>
              </a:spcBef>
              <a:spcAft>
                <a:spcPts val="0"/>
              </a:spcAft>
              <a:buClrTx/>
              <a:buSzTx/>
              <a:buFontTx/>
              <a:buNone/>
              <a:tabLst/>
              <a:defRPr/>
            </a:pPr>
            <a:r>
              <a:rPr lang="en-US" sz="900" dirty="0">
                <a:solidFill>
                  <a:srgbClr val="B2B2B2"/>
                </a:solidFill>
              </a:rPr>
              <a:t>© ZINFI Technologies Inc. All Rights Reserved.</a:t>
            </a:r>
          </a:p>
        </p:txBody>
      </p:sp>
      <p:sp>
        <p:nvSpPr>
          <p:cNvPr id="3" name="Picture Placeholder 2">
            <a:extLst>
              <a:ext uri="{FF2B5EF4-FFF2-40B4-BE49-F238E27FC236}">
                <a16:creationId xmlns:a16="http://schemas.microsoft.com/office/drawing/2014/main" id="{3C6CDB7B-BD55-4DF8-823F-5D83DB1B4C59}"/>
              </a:ext>
            </a:extLst>
          </p:cNvPr>
          <p:cNvSpPr>
            <a:spLocks noGrp="1"/>
          </p:cNvSpPr>
          <p:nvPr>
            <p:ph type="pic" sz="quarter" idx="10"/>
          </p:nvPr>
        </p:nvSpPr>
        <p:spPr>
          <a:xfrm>
            <a:off x="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561C1403-B4FF-49F2-9368-646B98AFE9B2}"/>
              </a:ext>
            </a:extLst>
          </p:cNvPr>
          <p:cNvSpPr>
            <a:spLocks noGrp="1"/>
          </p:cNvSpPr>
          <p:nvPr>
            <p:ph type="body" sz="quarter" idx="11"/>
          </p:nvPr>
        </p:nvSpPr>
        <p:spPr>
          <a:xfrm>
            <a:off x="384175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7" name="Text Placeholder 6">
            <a:extLst>
              <a:ext uri="{FF2B5EF4-FFF2-40B4-BE49-F238E27FC236}">
                <a16:creationId xmlns:a16="http://schemas.microsoft.com/office/drawing/2014/main" id="{72E7121B-702D-4708-86A3-BB037258FFDD}"/>
              </a:ext>
            </a:extLst>
          </p:cNvPr>
          <p:cNvSpPr>
            <a:spLocks noGrp="1"/>
          </p:cNvSpPr>
          <p:nvPr>
            <p:ph type="body" sz="quarter" idx="12"/>
          </p:nvPr>
        </p:nvSpPr>
        <p:spPr>
          <a:xfrm>
            <a:off x="1836000" y="324000"/>
            <a:ext cx="4608000" cy="619200"/>
          </a:xfrm>
          <a:prstGeom prst="rect">
            <a:avLst/>
          </a:prstGeom>
          <a:solidFill>
            <a:schemeClr val="bg1"/>
          </a:solidFill>
          <a:ln w="12700">
            <a:solidFill>
              <a:schemeClr val="bg1">
                <a:lumMod val="95000"/>
              </a:schemeClr>
            </a:solidFill>
          </a:ln>
        </p:spPr>
        <p:txBody>
          <a:bodyPr anchor="ctr" anchorCtr="0"/>
          <a:lstStyle>
            <a:lvl1pPr marL="0" indent="0">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070F2E-0091-4995-A7B1-B46E88829D61}"/>
              </a:ext>
            </a:extLst>
          </p:cNvPr>
          <p:cNvSpPr txBox="1"/>
          <p:nvPr userDrawn="1"/>
        </p:nvSpPr>
        <p:spPr>
          <a:xfrm>
            <a:off x="313226" y="485482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pic>
        <p:nvPicPr>
          <p:cNvPr id="12" name="Graphic 11">
            <a:extLst>
              <a:ext uri="{FF2B5EF4-FFF2-40B4-BE49-F238E27FC236}">
                <a16:creationId xmlns:a16="http://schemas.microsoft.com/office/drawing/2014/main" id="{1B06E01B-DE69-44FD-A27D-2108977441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3226" y="364068"/>
            <a:ext cx="963612" cy="516496"/>
          </a:xfrm>
          <a:prstGeom prst="rect">
            <a:avLst/>
          </a:prstGeom>
        </p:spPr>
      </p:pic>
      <p:sp>
        <p:nvSpPr>
          <p:cNvPr id="4" name="Picture Placeholder 2">
            <a:extLst>
              <a:ext uri="{FF2B5EF4-FFF2-40B4-BE49-F238E27FC236}">
                <a16:creationId xmlns:a16="http://schemas.microsoft.com/office/drawing/2014/main" id="{E86EAB3B-FBCB-4AD4-930F-521C180900B6}"/>
              </a:ext>
            </a:extLst>
          </p:cNvPr>
          <p:cNvSpPr>
            <a:spLocks noGrp="1"/>
          </p:cNvSpPr>
          <p:nvPr>
            <p:ph type="pic" sz="quarter" idx="10"/>
          </p:nvPr>
        </p:nvSpPr>
        <p:spPr>
          <a:xfrm>
            <a:off x="552450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B3752C05-1BCF-4FE8-9CBA-A704870E8BD9}"/>
              </a:ext>
            </a:extLst>
          </p:cNvPr>
          <p:cNvSpPr>
            <a:spLocks noGrp="1"/>
          </p:cNvSpPr>
          <p:nvPr>
            <p:ph type="body" sz="quarter" idx="11"/>
          </p:nvPr>
        </p:nvSpPr>
        <p:spPr>
          <a:xfrm>
            <a:off x="28800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6" name="Text Placeholder 6">
            <a:extLst>
              <a:ext uri="{FF2B5EF4-FFF2-40B4-BE49-F238E27FC236}">
                <a16:creationId xmlns:a16="http://schemas.microsoft.com/office/drawing/2014/main" id="{7B428F4B-A476-4C4F-97F2-C1EC8E906C9E}"/>
              </a:ext>
            </a:extLst>
          </p:cNvPr>
          <p:cNvSpPr>
            <a:spLocks noGrp="1"/>
          </p:cNvSpPr>
          <p:nvPr>
            <p:ph type="body" sz="quarter" idx="12"/>
          </p:nvPr>
        </p:nvSpPr>
        <p:spPr>
          <a:xfrm>
            <a:off x="2519113" y="324000"/>
            <a:ext cx="4608000" cy="619200"/>
          </a:xfrm>
          <a:prstGeom prst="rect">
            <a:avLst/>
          </a:prstGeom>
          <a:solidFill>
            <a:schemeClr val="bg1"/>
          </a:solidFill>
          <a:ln w="12700">
            <a:solidFill>
              <a:schemeClr val="bg1">
                <a:lumMod val="95000"/>
              </a:schemeClr>
            </a:solidFill>
          </a:ln>
        </p:spPr>
        <p:txBody>
          <a:bodyPr anchor="ctr" anchorCtr="0"/>
          <a:lstStyle>
            <a:lvl1pPr marL="0" indent="0" algn="r">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64F19A-7DD2-467B-8D03-3CD7BECF9CCD}"/>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a:stretch/>
        </p:blipFill>
        <p:spPr bwMode="ltGray">
          <a:xfrm>
            <a:off x="0" y="1483515"/>
            <a:ext cx="9150350" cy="2904059"/>
          </a:xfrm>
          <a:prstGeom prst="rect">
            <a:avLst/>
          </a:prstGeom>
        </p:spPr>
      </p:pic>
      <p:sp>
        <p:nvSpPr>
          <p:cNvPr id="13" name="TextBox 12">
            <a:extLst>
              <a:ext uri="{FF2B5EF4-FFF2-40B4-BE49-F238E27FC236}">
                <a16:creationId xmlns:a16="http://schemas.microsoft.com/office/drawing/2014/main" id="{6A680FF1-4950-472A-85F4-00E45C56A8FA}"/>
              </a:ext>
            </a:extLst>
          </p:cNvPr>
          <p:cNvSpPr txBox="1"/>
          <p:nvPr userDrawn="1"/>
        </p:nvSpPr>
        <p:spPr>
          <a:xfrm>
            <a:off x="578831" y="4705062"/>
            <a:ext cx="2889250" cy="307777"/>
          </a:xfrm>
          <a:prstGeom prst="rect">
            <a:avLst/>
          </a:prstGeom>
          <a:noFill/>
        </p:spPr>
        <p:txBody>
          <a:bodyPr wrap="square" rtlCol="0">
            <a:spAutoFit/>
          </a:bodyPr>
          <a:lstStyle/>
          <a:p>
            <a:pPr algn="just"/>
            <a:r>
              <a:rPr lang="en-US" sz="1400" dirty="0">
                <a:solidFill>
                  <a:schemeClr val="bg1"/>
                </a:solidFill>
                <a:latin typeface="Arial" charset="0"/>
                <a:ea typeface="Arial" charset="0"/>
                <a:cs typeface="Arial" charset="0"/>
              </a:rPr>
              <a:t>Automating Profitable Growth™</a:t>
            </a:r>
            <a:endParaRPr lang="en-IN" sz="1400" dirty="0">
              <a:solidFill>
                <a:schemeClr val="bg1"/>
              </a:solidFill>
            </a:endParaRPr>
          </a:p>
        </p:txBody>
      </p:sp>
      <p:sp>
        <p:nvSpPr>
          <p:cNvPr id="16" name="TextBox 15">
            <a:extLst>
              <a:ext uri="{FF2B5EF4-FFF2-40B4-BE49-F238E27FC236}">
                <a16:creationId xmlns:a16="http://schemas.microsoft.com/office/drawing/2014/main" id="{38432B65-870F-4455-A3C9-112FD2F8F56C}"/>
              </a:ext>
            </a:extLst>
          </p:cNvPr>
          <p:cNvSpPr txBox="1"/>
          <p:nvPr userDrawn="1"/>
        </p:nvSpPr>
        <p:spPr>
          <a:xfrm>
            <a:off x="8132130" y="4778656"/>
            <a:ext cx="75063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hlinkClick r:id="rId3"/>
              </a:rPr>
              <a:t>www.zinfi.com</a:t>
            </a:r>
            <a:endParaRPr lang="en-US" sz="900" dirty="0">
              <a:solidFill>
                <a:srgbClr val="636361"/>
              </a:solidFill>
            </a:endParaRPr>
          </a:p>
        </p:txBody>
      </p:sp>
      <p:sp>
        <p:nvSpPr>
          <p:cNvPr id="21" name="TextBox 20">
            <a:extLst>
              <a:ext uri="{FF2B5EF4-FFF2-40B4-BE49-F238E27FC236}">
                <a16:creationId xmlns:a16="http://schemas.microsoft.com/office/drawing/2014/main" id="{901E61D1-A3AA-4B1E-8117-7CBBC2D28050}"/>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5" name="TextBox 24">
            <a:extLst>
              <a:ext uri="{FF2B5EF4-FFF2-40B4-BE49-F238E27FC236}">
                <a16:creationId xmlns:a16="http://schemas.microsoft.com/office/drawing/2014/main" id="{CC3E611E-4E78-4AEC-A18D-4142BA376936}"/>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
        <p:nvSpPr>
          <p:cNvPr id="2" name="Rectangle 1">
            <a:extLst>
              <a:ext uri="{FF2B5EF4-FFF2-40B4-BE49-F238E27FC236}">
                <a16:creationId xmlns:a16="http://schemas.microsoft.com/office/drawing/2014/main" id="{6B6EFF76-052C-4C2A-B451-0564F6EC80C4}"/>
              </a:ext>
            </a:extLst>
          </p:cNvPr>
          <p:cNvSpPr/>
          <p:nvPr userDrawn="1"/>
        </p:nvSpPr>
        <p:spPr>
          <a:xfrm>
            <a:off x="428183" y="3054350"/>
            <a:ext cx="3089718" cy="13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userDrawn="1"/>
        </p:nvSpPr>
        <p:spPr>
          <a:xfrm>
            <a:off x="528417" y="3227671"/>
            <a:ext cx="2889250" cy="1015663"/>
          </a:xfrm>
          <a:prstGeom prst="rect">
            <a:avLst/>
          </a:prstGeom>
          <a:noFill/>
        </p:spPr>
        <p:txBody>
          <a:bodyPr wrap="square" rtlCol="0">
            <a:spAutoFit/>
          </a:bodyPr>
          <a:lstStyle/>
          <a:p>
            <a:pPr algn="l"/>
            <a:r>
              <a:rPr lang="en-US" sz="1200" dirty="0">
                <a:solidFill>
                  <a:srgbClr val="636361"/>
                </a:solidFill>
                <a:latin typeface="Arial" charset="0"/>
                <a:ea typeface="Arial" charset="0"/>
                <a:cs typeface="Arial" charset="0"/>
              </a:rPr>
              <a:t>ZINFI Technologies, Inc.</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6200 Stoneridge Mall Road, Suite 300</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Pleasanton, CA 94588</a:t>
            </a:r>
          </a:p>
          <a:p>
            <a:pPr algn="l"/>
            <a:endParaRPr lang="en-US" sz="1200" dirty="0">
              <a:solidFill>
                <a:srgbClr val="807C78"/>
              </a:solidFill>
              <a:latin typeface="Arial" charset="0"/>
              <a:ea typeface="Arial" charset="0"/>
              <a:cs typeface="Arial" charset="0"/>
            </a:endParaRPr>
          </a:p>
          <a:p>
            <a:pPr algn="l"/>
            <a:r>
              <a:rPr lang="en-US" sz="1200" dirty="0">
                <a:solidFill>
                  <a:srgbClr val="00B0F0"/>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sales@zinfitech.com</a:t>
            </a:r>
            <a:endParaRPr lang="en-US" sz="1200" dirty="0">
              <a:solidFill>
                <a:srgbClr val="00B0F0"/>
              </a:solidFill>
              <a:latin typeface="Arial" charset="0"/>
              <a:ea typeface="Arial" charset="0"/>
              <a:cs typeface="Arial" charset="0"/>
            </a:endParaRPr>
          </a:p>
        </p:txBody>
      </p:sp>
      <p:pic>
        <p:nvPicPr>
          <p:cNvPr id="10" name="Picture 9" descr="logo.jpg">
            <a:extLst>
              <a:ext uri="{FF2B5EF4-FFF2-40B4-BE49-F238E27FC236}">
                <a16:creationId xmlns:a16="http://schemas.microsoft.com/office/drawing/2014/main" id="{0D875A84-56E8-4057-AE9E-9295661D7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594" y="437075"/>
            <a:ext cx="1273236" cy="728952"/>
          </a:xfrm>
          <a:prstGeom prst="rect">
            <a:avLst/>
          </a:prstGeom>
        </p:spPr>
      </p:pic>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6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zinfi.com/products/partner-relationship-management/overview/"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infi.com/products/partner-relationship-management/overview/" TargetMode="External"/><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hyperlink" Target="https://www.zinfi.com/products/partner-relationship-management/partner-onboarding-manageme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zinfi.com/products/partner-relationship-management/partner-learning-management/"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zinfi.com/products/partner-relationship-management/overview/"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F3AE9-94FC-47FF-AB51-F2D15AF600B5}"/>
              </a:ext>
            </a:extLst>
          </p:cNvPr>
          <p:cNvSpPr txBox="1">
            <a:spLocks/>
          </p:cNvSpPr>
          <p:nvPr/>
        </p:nvSpPr>
        <p:spPr>
          <a:xfrm>
            <a:off x="383241" y="3986789"/>
            <a:ext cx="8337178" cy="69278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2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IN" sz="1800" b="1" dirty="0">
                <a:solidFill>
                  <a:srgbClr val="0B5A9E"/>
                </a:solidFill>
                <a:latin typeface="Montserrat" pitchFamily="2" charset="0"/>
                <a:cs typeface="Arial" panose="020B0604020202020204" pitchFamily="34" charset="0"/>
              </a:rPr>
              <a:t>Partner Relationship Management – Six Main Takeaways</a:t>
            </a:r>
          </a:p>
        </p:txBody>
      </p:sp>
      <p:cxnSp>
        <p:nvCxnSpPr>
          <p:cNvPr id="4" name="Straight Connector 3">
            <a:extLst>
              <a:ext uri="{FF2B5EF4-FFF2-40B4-BE49-F238E27FC236}">
                <a16:creationId xmlns:a16="http://schemas.microsoft.com/office/drawing/2014/main" id="{CB388387-96B9-4126-A730-B92B882D8249}"/>
              </a:ext>
            </a:extLst>
          </p:cNvPr>
          <p:cNvCxnSpPr/>
          <p:nvPr/>
        </p:nvCxnSpPr>
        <p:spPr>
          <a:xfrm>
            <a:off x="0" y="4679576"/>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8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a:xfrm>
            <a:off x="3841750" y="1514475"/>
            <a:ext cx="4932000" cy="3184025"/>
          </a:xfrm>
        </p:spPr>
        <p:txBody>
          <a:bodyPr/>
          <a:lstStyle/>
          <a:p>
            <a:pPr marL="228600" indent="-228600">
              <a:lnSpc>
                <a:spcPts val="1300"/>
              </a:lnSpc>
              <a:buFont typeface="+mj-lt"/>
              <a:buAutoNum type="arabicPeriod" startAt="6"/>
            </a:pPr>
            <a:r>
              <a:rPr lang="en-IN" b="1" dirty="0">
                <a:solidFill>
                  <a:srgbClr val="F27724"/>
                </a:solidFill>
              </a:rPr>
              <a:t>Automate for Partner Profitability :</a:t>
            </a:r>
            <a:r>
              <a:rPr lang="en-IN" dirty="0"/>
              <a:t> With all the current partner requirements and partner ecosystems growing at a rapid pace, automation is key for success and a Partner Relationship Management Platform can help you achieve efficiency and scale. It will help you turn time-consuming, tedious tasks into a simple clickable effort. In today’s economy, you must do more with less, and manual management processes are limited in their capacity.</a:t>
            </a:r>
            <a:br>
              <a:rPr lang="en-IN" dirty="0"/>
            </a:br>
            <a:br>
              <a:rPr lang="en-IN" dirty="0"/>
            </a:br>
            <a:r>
              <a:rPr lang="en-IN" dirty="0"/>
              <a:t>With Partner Relationship Management solutions, you can automate programs, processes, policies, and various workflows for your channel. You can safely store all your organization’s information and provide unlimited resources for partners. Additionally, your organization can customize each partner’s experience based on their specific need, mixing and matching features that are most important.  It's all about hyper-personalization - layered with automation.</a:t>
            </a:r>
            <a:endParaRPr lang="en-US" dirty="0"/>
          </a:p>
          <a:p>
            <a:pPr marL="228600" indent="-228600" algn="l">
              <a:lnSpc>
                <a:spcPts val="1300"/>
              </a:lnSpc>
              <a:buFont typeface="+mj-lt"/>
              <a:buAutoNum type="arabicPeriod" startAt="6"/>
            </a:pPr>
            <a:endParaRPr lang="en-US" i="0" dirty="0">
              <a:solidFill>
                <a:srgbClr val="333333"/>
              </a:solidFill>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Partner Relationship Management – Six Main Takeaways</a:t>
            </a:r>
          </a:p>
        </p:txBody>
      </p:sp>
    </p:spTree>
    <p:extLst>
      <p:ext uri="{BB962C8B-B14F-4D97-AF65-F5344CB8AC3E}">
        <p14:creationId xmlns:p14="http://schemas.microsoft.com/office/powerpoint/2010/main" val="41796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8CDFFF9-4C55-4B2C-931F-60C49222164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a:lnSpc>
                <a:spcPts val="1300"/>
              </a:lnSpc>
            </a:pPr>
            <a:r>
              <a:rPr lang="en-IN" b="1" dirty="0">
                <a:solidFill>
                  <a:srgbClr val="F27724"/>
                </a:solidFill>
              </a:rPr>
              <a:t>Partner Relationship Management: Bottom Line :</a:t>
            </a:r>
            <a:r>
              <a:rPr lang="en-IN" dirty="0"/>
              <a:t> Running a large, diverse channel can be very challenging, but making it perform at a higher level is even harder. However, there is hope. Partner Relationship Management software can change how you interact with your channel overnight with very little investment. Breaking even and even doubling your investment dollars typically happens not in months or years, but in days. If you are constantly hearing from your channel that it is hard to do business with you…yes, be sure to systematically evaluate your channel programs, policies, and people. Also make sure that you carefully evaluate the Partner Relationship Management software you are using—or should be using—to move your channel into the digital age.</a:t>
            </a:r>
            <a:endParaRPr lang="en-US" dirty="0"/>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cs typeface="Arial" panose="020B0604020202020204" pitchFamily="34" charset="0"/>
              </a:rPr>
              <a:t>Partner Relationship Management – Six Main Takeaways</a:t>
            </a:r>
          </a:p>
        </p:txBody>
      </p:sp>
    </p:spTree>
    <p:extLst>
      <p:ext uri="{BB962C8B-B14F-4D97-AF65-F5344CB8AC3E}">
        <p14:creationId xmlns:p14="http://schemas.microsoft.com/office/powerpoint/2010/main" val="370070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23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794"/>
            <a:ext cx="3841750" cy="5148264"/>
          </a:xfrm>
        </p:spPr>
      </p:pic>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Partner Relationship Management – Six Main Takeaways</a:t>
            </a:r>
          </a:p>
        </p:txBody>
      </p:sp>
      <p:sp>
        <p:nvSpPr>
          <p:cNvPr id="5" name="Text Placeholder 4">
            <a:extLst>
              <a:ext uri="{FF2B5EF4-FFF2-40B4-BE49-F238E27FC236}">
                <a16:creationId xmlns:a16="http://schemas.microsoft.com/office/drawing/2014/main" id="{6B4D3DB6-5818-4586-960C-4181EAF1AB34}"/>
              </a:ext>
            </a:extLst>
          </p:cNvPr>
          <p:cNvSpPr>
            <a:spLocks noGrp="1"/>
          </p:cNvSpPr>
          <p:nvPr>
            <p:ph type="body" sz="quarter" idx="11"/>
          </p:nvPr>
        </p:nvSpPr>
        <p:spPr>
          <a:xfrm>
            <a:off x="3978000" y="1663200"/>
            <a:ext cx="4932000" cy="3035300"/>
          </a:xfrm>
        </p:spPr>
        <p:txBody>
          <a:bodyPr/>
          <a:lstStyle/>
          <a:p>
            <a:pPr>
              <a:lnSpc>
                <a:spcPts val="1300"/>
              </a:lnSpc>
            </a:pPr>
            <a:r>
              <a:rPr lang="en-IN" dirty="0"/>
              <a:t>For an ecosystem-driven organization, partners are always going to be a critical component of the business strategy, whether it’s a vendor just starting out or an organization that has been established for years. After all, the productivity of the partner base determines the success of the business. This is where a well-tuned </a:t>
            </a:r>
            <a:r>
              <a:rPr lang="en-IN" dirty="0">
                <a:hlinkClick r:id="rId3"/>
              </a:rPr>
              <a:t>partner relationship management (PRM)</a:t>
            </a:r>
            <a:r>
              <a:rPr lang="en-IN" dirty="0"/>
              <a:t> software or system can truly help an organization realize its channel strategy and business goals.</a:t>
            </a:r>
          </a:p>
          <a:p>
            <a:pPr>
              <a:lnSpc>
                <a:spcPts val="1300"/>
              </a:lnSpc>
            </a:pPr>
            <a:r>
              <a:rPr lang="en-IN" dirty="0"/>
              <a:t>Partner relationship management is playing an increasingly important role in building, enabling, and collaborating with growing partner ecosystems. This article explains the benefits of Partner Relationship Management Solutions, how they work, and the six main takeaways:</a:t>
            </a:r>
          </a:p>
        </p:txBody>
      </p:sp>
    </p:spTree>
    <p:extLst>
      <p:ext uri="{BB962C8B-B14F-4D97-AF65-F5344CB8AC3E}">
        <p14:creationId xmlns:p14="http://schemas.microsoft.com/office/powerpoint/2010/main" val="126220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8CDFFF9-4C55-4B2C-931F-60C49222164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marL="228600" indent="-228600">
              <a:lnSpc>
                <a:spcPts val="1300"/>
              </a:lnSpc>
              <a:buFont typeface="+mj-lt"/>
              <a:buAutoNum type="arabicPeriod"/>
            </a:pPr>
            <a:r>
              <a:rPr lang="en-IN" b="1" dirty="0">
                <a:solidFill>
                  <a:srgbClr val="F27724"/>
                </a:solidFill>
              </a:rPr>
              <a:t>Launch Partner Recruitment :</a:t>
            </a:r>
            <a:r>
              <a:rPr lang="en-IN" dirty="0"/>
              <a:t>This is the first step in a partner journey – targeting the right partners for your business and efficiently recruiting them in a highly personalized way. Successful partner recruitment can only be achieved when automation, process management, and customization are a place that can be achieved using Partner Relationship Management software.</a:t>
            </a:r>
            <a:br>
              <a:rPr lang="en-IN" dirty="0"/>
            </a:br>
            <a:br>
              <a:rPr lang="en-IN" dirty="0"/>
            </a:br>
            <a:r>
              <a:rPr lang="en-IN" dirty="0"/>
              <a:t>Such </a:t>
            </a:r>
            <a:r>
              <a:rPr lang="en-IN" dirty="0">
                <a:hlinkClick r:id="rId3"/>
              </a:rPr>
              <a:t>Partner Relationship Management</a:t>
            </a:r>
            <a:r>
              <a:rPr lang="en-IN" dirty="0"/>
              <a:t> Platforms can support an ongoing and proactive effort to build relationships with potential channel partner organizations that can sell and support a vendor’s solution. This includes both outreach and </a:t>
            </a:r>
            <a:r>
              <a:rPr lang="en-IN" dirty="0">
                <a:hlinkClick r:id="rId4"/>
              </a:rPr>
              <a:t>onboarding</a:t>
            </a:r>
            <a:r>
              <a:rPr lang="en-IN" dirty="0"/>
              <a:t> processes.</a:t>
            </a:r>
            <a:br>
              <a:rPr lang="en-IN" dirty="0"/>
            </a:br>
            <a:br>
              <a:rPr lang="en-IN" dirty="0"/>
            </a:br>
            <a:r>
              <a:rPr lang="en-IN" dirty="0"/>
              <a:t>Rather than targeting any available partner, outreach efforts should be built around a strategy – one that seeks out channel partners who are likely to perform. Partner Relationship Management Platforms can provide your ecosystem with all the resources and knowledge they need to begin actively selling as soon as possible.</a:t>
            </a:r>
            <a:endParaRPr lang="en-US" dirty="0"/>
          </a:p>
        </p:txBody>
      </p:sp>
      <p:sp>
        <p:nvSpPr>
          <p:cNvPr id="7" name="Text Placeholder 6">
            <a:extLst>
              <a:ext uri="{FF2B5EF4-FFF2-40B4-BE49-F238E27FC236}">
                <a16:creationId xmlns:a16="http://schemas.microsoft.com/office/drawing/2014/main" id="{23527124-705F-48AB-ACAF-9EB3BCD52CEC}"/>
              </a:ext>
            </a:extLst>
          </p:cNvPr>
          <p:cNvSpPr>
            <a:spLocks noGrp="1"/>
          </p:cNvSpPr>
          <p:nvPr>
            <p:ph type="body" sz="quarter" idx="12"/>
          </p:nvPr>
        </p:nvSpPr>
        <p:spPr/>
        <p:txBody>
          <a:bodyPr/>
          <a:lstStyle/>
          <a:p>
            <a:r>
              <a:rPr lang="en-IN" dirty="0">
                <a:cs typeface="Arial" panose="020B0604020202020204" pitchFamily="34" charset="0"/>
              </a:rPr>
              <a:t>Partner Relationship Management – Six Main Takeaways</a:t>
            </a:r>
          </a:p>
        </p:txBody>
      </p:sp>
    </p:spTree>
    <p:extLst>
      <p:ext uri="{BB962C8B-B14F-4D97-AF65-F5344CB8AC3E}">
        <p14:creationId xmlns:p14="http://schemas.microsoft.com/office/powerpoint/2010/main" val="119512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a:xfrm>
            <a:off x="3841750" y="1385888"/>
            <a:ext cx="4932000" cy="3312612"/>
          </a:xfrm>
        </p:spPr>
        <p:txBody>
          <a:bodyPr/>
          <a:lstStyle/>
          <a:p>
            <a:pPr marL="228600" indent="-228600">
              <a:lnSpc>
                <a:spcPts val="1300"/>
              </a:lnSpc>
              <a:buFont typeface="+mj-lt"/>
              <a:buAutoNum type="arabicPeriod" startAt="2"/>
            </a:pPr>
            <a:r>
              <a:rPr lang="en-IN" b="1" dirty="0">
                <a:solidFill>
                  <a:srgbClr val="F27724"/>
                </a:solidFill>
              </a:rPr>
              <a:t>Get Your Partners Onboarded :</a:t>
            </a:r>
            <a:r>
              <a:rPr lang="en-IN" dirty="0"/>
              <a:t> The goal here is to ensure partners’ functional teams are properly trained on how to market, sell, deploy, and support a specific solution. </a:t>
            </a:r>
            <a:r>
              <a:rPr lang="en-IN" dirty="0">
                <a:hlinkClick r:id="rId3"/>
              </a:rPr>
              <a:t>Partner Learning Management</a:t>
            </a:r>
            <a:r>
              <a:rPr lang="en-IN" dirty="0"/>
              <a:t> is a cornerstone for success. This needs to be hyper-personalized yet self-guiding. A Partner Relationship Management solution can not only deliver this but also drive adoption which is one of the most challenging components of successful partner programs.</a:t>
            </a:r>
            <a:br>
              <a:rPr lang="en-IN" dirty="0"/>
            </a:br>
            <a:br>
              <a:rPr lang="en-IN" dirty="0"/>
            </a:br>
            <a:r>
              <a:rPr lang="en-IN" dirty="0"/>
              <a:t>Partner Relationship Management solutions can properly give new partners the tools to sell and provide custom content based on their profiles. You can build and deliver online courses that include webinars, courses, tracks, and certifications through the system.</a:t>
            </a:r>
            <a:br>
              <a:rPr lang="en-IN" dirty="0"/>
            </a:br>
            <a:br>
              <a:rPr lang="en-IN" dirty="0"/>
            </a:br>
            <a:r>
              <a:rPr lang="en-IN" dirty="0"/>
              <a:t>With PRM systems, you can </a:t>
            </a:r>
            <a:r>
              <a:rPr lang="en-IN" dirty="0" err="1"/>
              <a:t>analyze</a:t>
            </a:r>
            <a:r>
              <a:rPr lang="en-IN" dirty="0"/>
              <a:t> and report on the onboarding journey of all your partners. By identifying partners that are under-performing, you can determine why, and work to improve their productivity. And, once you know that you can focus on offering specific training and certification programs to bridge those skill gaps in your channel.  You can leverage these systems to streamline content updates and ensure that your partners are trained and equipped with the latest marketing, sales, and technical aspects of your solutions.</a:t>
            </a:r>
            <a:endParaRPr lang="en-US" dirty="0"/>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Partner Relationship Management – Six Main Takeaways</a:t>
            </a:r>
          </a:p>
        </p:txBody>
      </p:sp>
    </p:spTree>
    <p:extLst>
      <p:ext uri="{BB962C8B-B14F-4D97-AF65-F5344CB8AC3E}">
        <p14:creationId xmlns:p14="http://schemas.microsoft.com/office/powerpoint/2010/main" val="36375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holding a computer&#10;&#10;Description automatically generated with low confidence">
            <a:extLst>
              <a:ext uri="{FF2B5EF4-FFF2-40B4-BE49-F238E27FC236}">
                <a16:creationId xmlns:a16="http://schemas.microsoft.com/office/drawing/2014/main" id="{87346482-91B7-ED3E-9E6E-676F4376959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5524500" y="-68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a:xfrm>
            <a:off x="288000" y="1663200"/>
            <a:ext cx="5026950" cy="3035300"/>
          </a:xfrm>
        </p:spPr>
        <p:txBody>
          <a:bodyPr/>
          <a:lstStyle/>
          <a:p>
            <a:pPr marL="228600" indent="-228600">
              <a:lnSpc>
                <a:spcPts val="1300"/>
              </a:lnSpc>
              <a:buFont typeface="+mj-lt"/>
              <a:buAutoNum type="arabicPeriod" startAt="3"/>
            </a:pPr>
            <a:r>
              <a:rPr lang="en-IN" b="1" dirty="0">
                <a:solidFill>
                  <a:srgbClr val="F27724"/>
                </a:solidFill>
              </a:rPr>
              <a:t>Build a Robust Partner Program :</a:t>
            </a:r>
            <a:r>
              <a:rPr lang="en-IN" dirty="0"/>
              <a:t> When we talk about programs, we’re referring not just to campaigns like partner recruitment and partner training, but also to the ability to put together market-segment-oriented solutions, training, incentives, and so on. This provides a truly unified channel management framework that allows an organization to recruit, engage, enable and manage its partner base to achieve a desired level of growth. Programs are critical but need to be analyzed from an ROI perspective.</a:t>
            </a:r>
            <a:br>
              <a:rPr lang="en-IN" dirty="0"/>
            </a:br>
            <a:br>
              <a:rPr lang="en-IN" dirty="0"/>
            </a:br>
            <a:r>
              <a:rPr lang="en-IN" dirty="0"/>
              <a:t>PRM solutions will enable you to clearly define, and plan various types of programs related to partners and potential partners. You can align programs with certain behaviours and outcomes, building a traditional tier-based program or a new point-based one.</a:t>
            </a:r>
            <a:br>
              <a:rPr lang="en-IN" dirty="0"/>
            </a:br>
            <a:br>
              <a:rPr lang="en-IN" dirty="0"/>
            </a:br>
            <a:r>
              <a:rPr lang="en-IN" dirty="0"/>
              <a:t>To be successful, any partner program requires several key elements. It requires a structured channel program. It requires clear channel policies, so partners know exactly what they need to do to perform successfully and how their performance will be measured and rewarded. </a:t>
            </a:r>
          </a:p>
          <a:p>
            <a:pPr marL="228600" indent="-228600">
              <a:lnSpc>
                <a:spcPts val="1300"/>
              </a:lnSpc>
              <a:buFont typeface="+mj-lt"/>
              <a:buAutoNum type="arabicPeriod" startAt="3"/>
            </a:pPr>
            <a:endParaRPr lang="en-IN" dirty="0"/>
          </a:p>
          <a:p>
            <a:pPr marL="228600" indent="-228600">
              <a:lnSpc>
                <a:spcPts val="1300"/>
              </a:lnSpc>
              <a:buFont typeface="+mj-lt"/>
              <a:buAutoNum type="arabicPeriod" startAt="3"/>
            </a:pPr>
            <a:endParaRPr lang="en-US" dirty="0"/>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cs typeface="Arial" panose="020B0604020202020204" pitchFamily="34" charset="0"/>
              </a:rPr>
              <a:t>Partner Relationship Management – Six Main Takeaways</a:t>
            </a:r>
          </a:p>
        </p:txBody>
      </p:sp>
    </p:spTree>
    <p:extLst>
      <p:ext uri="{BB962C8B-B14F-4D97-AF65-F5344CB8AC3E}">
        <p14:creationId xmlns:p14="http://schemas.microsoft.com/office/powerpoint/2010/main" val="93081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light, hydrozoan&#10;&#10;Description automatically generated">
            <a:extLst>
              <a:ext uri="{FF2B5EF4-FFF2-40B4-BE49-F238E27FC236}">
                <a16:creationId xmlns:a16="http://schemas.microsoft.com/office/drawing/2014/main" id="{D7D32A54-8D83-64EA-2A38-697C99ADACD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0" y="-68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a:lnSpc>
                <a:spcPts val="1300"/>
              </a:lnSpc>
            </a:pPr>
            <a:r>
              <a:rPr lang="en-IN" dirty="0"/>
              <a:t>It requires clear programs that address both technical and non-technical aspects of the channel program.</a:t>
            </a:r>
          </a:p>
          <a:p>
            <a:pPr>
              <a:lnSpc>
                <a:spcPts val="1300"/>
              </a:lnSpc>
            </a:pPr>
            <a:r>
              <a:rPr lang="en-IN" dirty="0"/>
              <a:t>A best-of-breed Partner Relationship Management platform can make a huge difference. Companies that have deployed, or are in the process of deploying, point solutions to create a patched-up partner portal or partner management system are likely to regret it in the long run.</a:t>
            </a:r>
          </a:p>
          <a:p>
            <a:pPr>
              <a:lnSpc>
                <a:spcPts val="1300"/>
              </a:lnSpc>
            </a:pPr>
            <a:r>
              <a:rPr lang="en-IN" dirty="0"/>
              <a:t>They will end up spending a lot more money and end up with a far inferior partner experience and internal experience than they would if they were to consider one of the new best-of-breed Partner Relationship Management Platforms that are currently being offered in the marketplace</a:t>
            </a:r>
            <a:endParaRPr lang="en-US" dirty="0"/>
          </a:p>
          <a:p>
            <a:pPr algn="l">
              <a:lnSpc>
                <a:spcPts val="1300"/>
              </a:lnSpc>
            </a:pPr>
            <a:endParaRPr lang="en-US" i="0" dirty="0">
              <a:solidFill>
                <a:srgbClr val="333333"/>
              </a:solidFill>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Partner Relationship Management – Six Main Takeaways</a:t>
            </a:r>
          </a:p>
        </p:txBody>
      </p:sp>
    </p:spTree>
    <p:extLst>
      <p:ext uri="{BB962C8B-B14F-4D97-AF65-F5344CB8AC3E}">
        <p14:creationId xmlns:p14="http://schemas.microsoft.com/office/powerpoint/2010/main" val="83096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person, person, conference room, dining table&#10;&#10;Description automatically generated">
            <a:extLst>
              <a:ext uri="{FF2B5EF4-FFF2-40B4-BE49-F238E27FC236}">
                <a16:creationId xmlns:a16="http://schemas.microsoft.com/office/drawing/2014/main" id="{4118854B-EB61-0DB3-FD9A-304685BBA27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marL="228600" indent="-228600">
              <a:lnSpc>
                <a:spcPts val="1300"/>
              </a:lnSpc>
              <a:buFont typeface="+mj-lt"/>
              <a:buAutoNum type="arabicPeriod" startAt="4"/>
            </a:pPr>
            <a:r>
              <a:rPr lang="en-IN" b="1" dirty="0">
                <a:solidFill>
                  <a:srgbClr val="F27724"/>
                </a:solidFill>
              </a:rPr>
              <a:t>Launch Your Partners’ Marketing Efforts :</a:t>
            </a:r>
            <a:r>
              <a:rPr lang="en-IN" dirty="0"/>
              <a:t> Once you have enabled your partners with basic marketing, sales, technical and service aspects of your business, the first big step is to go out and market to generate leads for your products and services. This can also significantly increase brand awareness.</a:t>
            </a:r>
            <a:br>
              <a:rPr lang="en-IN" dirty="0"/>
            </a:br>
            <a:br>
              <a:rPr lang="en-IN" dirty="0"/>
            </a:br>
            <a:r>
              <a:rPr lang="en-IN" dirty="0">
                <a:hlinkClick r:id="rId3"/>
              </a:rPr>
              <a:t>Partner Relationship Software</a:t>
            </a:r>
            <a:r>
              <a:rPr lang="en-IN" dirty="0"/>
              <a:t> can deliver rich Partner Marketing Management and help your partners succeed with lead generation to their target audience in the new world of digital marketing. While some vendors deliver this content in-house, others might engage agencies to scale their content marketing and add an additional layer of professionalism. Content can be delivered through a </a:t>
            </a:r>
            <a:r>
              <a:rPr lang="en-IN" dirty="0">
                <a:hlinkClick r:id="rId3"/>
              </a:rPr>
              <a:t>PRM</a:t>
            </a:r>
            <a:r>
              <a:rPr lang="en-IN" dirty="0"/>
              <a:t> platform to not only recruit new customers but also market into the partner’s current installed base.</a:t>
            </a:r>
            <a:br>
              <a:rPr lang="en-IN" dirty="0"/>
            </a:br>
            <a:br>
              <a:rPr lang="en-IN" dirty="0"/>
            </a:br>
            <a:r>
              <a:rPr lang="en-IN" dirty="0"/>
              <a:t>A Partner Relationship Management Platform can help you put together a set of simple email campaigns, social, web syndication, and another type of digital marketing campaigns that partners can quickly use to launch in minutes. </a:t>
            </a:r>
            <a:endParaRPr lang="en-US" dirty="0"/>
          </a:p>
          <a:p>
            <a:pPr>
              <a:lnSpc>
                <a:spcPts val="1300"/>
              </a:lnSpc>
            </a:pPr>
            <a:endParaRPr lang="en-US" i="0" dirty="0">
              <a:solidFill>
                <a:srgbClr val="333333"/>
              </a:solidFill>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cs typeface="Arial" panose="020B0604020202020204" pitchFamily="34" charset="0"/>
              </a:rPr>
              <a:t>Partner Relationship Management – Six Main Takeaways</a:t>
            </a:r>
          </a:p>
        </p:txBody>
      </p:sp>
    </p:spTree>
    <p:extLst>
      <p:ext uri="{BB962C8B-B14F-4D97-AF65-F5344CB8AC3E}">
        <p14:creationId xmlns:p14="http://schemas.microsoft.com/office/powerpoint/2010/main" val="193607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7144"/>
            <a:ext cx="3619500" cy="5148000"/>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a:xfrm>
            <a:off x="3841750" y="1514475"/>
            <a:ext cx="4932000" cy="3184025"/>
          </a:xfrm>
        </p:spPr>
        <p:txBody>
          <a:bodyPr/>
          <a:lstStyle/>
          <a:p>
            <a:pPr>
              <a:lnSpc>
                <a:spcPts val="1300"/>
              </a:lnSpc>
            </a:pPr>
            <a:r>
              <a:rPr lang="en-IN" dirty="0"/>
              <a:t>This becomes a necessity when you have a very large and diverse channel, but as a starting point, simple email templates or co-branded asset tools can go a long way to drive your partner’s marketing efficiencies.</a:t>
            </a:r>
            <a:br>
              <a:rPr lang="en-IN" dirty="0"/>
            </a:br>
            <a:br>
              <a:rPr lang="en-IN" dirty="0"/>
            </a:br>
            <a:r>
              <a:rPr lang="en-IN" dirty="0"/>
              <a:t>Performance-based incentives are essential to generating leads, and a unified approach to partner incentives management is critical. Application modules like market development funds (MDF), co-op management, rewards, and rebates are key elements in automating incentive programs. A partner’s performance can be directly tied to the rewards or incentives they can earn. This can happen both at the individual level of a sales rep or technical person and at the company level where the company can earn additional rebates and/or margins when they hit specified sales targets.</a:t>
            </a:r>
            <a:endParaRPr lang="en-US" dirty="0"/>
          </a:p>
          <a:p>
            <a:pPr algn="l">
              <a:lnSpc>
                <a:spcPts val="1300"/>
              </a:lnSpc>
            </a:pPr>
            <a:endParaRPr lang="en-US" i="0" dirty="0">
              <a:solidFill>
                <a:srgbClr val="333333"/>
              </a:solidFill>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Partner Relationship Management – Six Main Takeaways</a:t>
            </a:r>
          </a:p>
        </p:txBody>
      </p:sp>
    </p:spTree>
    <p:extLst>
      <p:ext uri="{BB962C8B-B14F-4D97-AF65-F5344CB8AC3E}">
        <p14:creationId xmlns:p14="http://schemas.microsoft.com/office/powerpoint/2010/main" val="813724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8CDFFF9-4C55-4B2C-931F-60C49222164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marL="228600" indent="-228600">
              <a:lnSpc>
                <a:spcPts val="1300"/>
              </a:lnSpc>
              <a:buFont typeface="+mj-lt"/>
              <a:buAutoNum type="arabicPeriod" startAt="5"/>
            </a:pPr>
            <a:r>
              <a:rPr lang="en-IN" b="1" dirty="0">
                <a:solidFill>
                  <a:srgbClr val="F27724"/>
                </a:solidFill>
              </a:rPr>
              <a:t>Increase Sales &amp; Partner Profitability :</a:t>
            </a:r>
            <a:r>
              <a:rPr lang="en-IN" dirty="0"/>
              <a:t> A Partner Relationship Management Platform will enable you to implement processes that enable you to track deals and conversion rates and drive partner sales. This allows you to identify over-achievers or those struggling. If conversion rates are extremely low, for example, it may be indicative of insufficient training or the need for more of it.</a:t>
            </a:r>
            <a:br>
              <a:rPr lang="en-IN" dirty="0"/>
            </a:br>
            <a:br>
              <a:rPr lang="en-IN" dirty="0"/>
            </a:br>
            <a:r>
              <a:rPr lang="en-IN" dirty="0"/>
              <a:t>Partner Relationship Management Platforms are a great resource to serve as an extension of training and engagement. They need to be highly customizable for each partner, depending on their role, groups, profiles, and locations.</a:t>
            </a:r>
            <a:br>
              <a:rPr lang="en-IN" dirty="0"/>
            </a:br>
            <a:br>
              <a:rPr lang="en-IN" dirty="0"/>
            </a:br>
            <a:r>
              <a:rPr lang="en-IN" dirty="0"/>
              <a:t>How the field organization is structured, how territories are mapped, and how the relationships between the regions and the worldwide organization work—all of these factors contribute to the broader framework required for people management to drive performance. However, without the right structure and the right Partner Relationship Management system mapped into that structure, it’s almost impossible to move fast enough and see through a dashboard what is going on in real time.</a:t>
            </a:r>
            <a:endParaRPr lang="en-US" dirty="0"/>
          </a:p>
          <a:p>
            <a:pPr marL="228600" indent="-228600">
              <a:lnSpc>
                <a:spcPts val="1300"/>
              </a:lnSpc>
              <a:buFont typeface="+mj-lt"/>
              <a:buAutoNum type="arabicPeriod" startAt="5"/>
            </a:pPr>
            <a:endParaRPr lang="en-US" i="0" dirty="0">
              <a:solidFill>
                <a:srgbClr val="333333"/>
              </a:solidFill>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cs typeface="Arial" panose="020B0604020202020204" pitchFamily="34" charset="0"/>
              </a:rPr>
              <a:t>Partner Relationship Management – Six Main Takeaways</a:t>
            </a:r>
          </a:p>
        </p:txBody>
      </p:sp>
    </p:spTree>
    <p:extLst>
      <p:ext uri="{BB962C8B-B14F-4D97-AF65-F5344CB8AC3E}">
        <p14:creationId xmlns:p14="http://schemas.microsoft.com/office/powerpoint/2010/main" val="1512707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1759</TotalTime>
  <Words>1649</Words>
  <Application>Microsoft Office PowerPoint</Application>
  <PresentationFormat>Custom</PresentationFormat>
  <Paragraphs>25</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Rahool Majumder</cp:lastModifiedBy>
  <cp:revision>95</cp:revision>
  <dcterms:created xsi:type="dcterms:W3CDTF">2016-08-01T19:14:45Z</dcterms:created>
  <dcterms:modified xsi:type="dcterms:W3CDTF">2022-12-28T06:32:55Z</dcterms:modified>
</cp:coreProperties>
</file>